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0" r:id="rId3"/>
    <p:sldMasterId id="2147483708" r:id="rId4"/>
  </p:sldMasterIdLst>
  <p:notesMasterIdLst>
    <p:notesMasterId r:id="rId9"/>
  </p:notesMasterIdLst>
  <p:handoutMasterIdLst>
    <p:handoutMasterId r:id="rId10"/>
  </p:handoutMasterIdLst>
  <p:sldIdLst>
    <p:sldId id="1473" r:id="rId5"/>
    <p:sldId id="1475" r:id="rId6"/>
    <p:sldId id="1476" r:id="rId7"/>
    <p:sldId id="1474" r:id="rId8"/>
  </p:sldIdLst>
  <p:sldSz cx="10691813" cy="7559675"/>
  <p:notesSz cx="6858000" cy="9945688"/>
  <p:defaultTextStyle>
    <a:defPPr>
      <a:defRPr lang="en-US"/>
    </a:defPPr>
    <a:lvl1pPr marL="0" algn="l" defTabSz="521335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521335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2pPr>
    <a:lvl3pPr marL="1042670" algn="l" defTabSz="521335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3pPr>
    <a:lvl4pPr marL="1564005" algn="l" defTabSz="521335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521335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5pPr>
    <a:lvl6pPr marL="2607310" algn="l" defTabSz="521335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6pPr>
    <a:lvl7pPr marL="3128645" algn="l" defTabSz="521335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7pPr>
    <a:lvl8pPr marL="3649980" algn="l" defTabSz="521335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8pPr>
    <a:lvl9pPr marL="4171315" algn="l" defTabSz="521335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59115C-8018-429B-AA52-501E44389E50}">
          <p14:sldIdLst>
            <p14:sldId id="1473"/>
            <p14:sldId id="1475"/>
            <p14:sldId id="1476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14">
          <p15:clr>
            <a:srgbClr val="A4A3A4"/>
          </p15:clr>
        </p15:guide>
        <p15:guide id="2" pos="646">
          <p15:clr>
            <a:srgbClr val="A4A3A4"/>
          </p15:clr>
        </p15:guide>
        <p15:guide id="3" orient="horz" pos="4263">
          <p15:clr>
            <a:srgbClr val="A4A3A4"/>
          </p15:clr>
        </p15:guide>
        <p15:guide id="4" orient="horz" pos="907">
          <p15:clr>
            <a:srgbClr val="A4A3A4"/>
          </p15:clr>
        </p15:guide>
        <p15:guide id="5" pos="60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5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 LU" initials="LL" lastIdx="5" clrIdx="0"/>
  <p:cmAuthor id="2" name="Ruby Xu" initials="RX" lastIdx="8" clrIdx="1">
    <p:extLst>
      <p:ext uri="{19B8F6BF-5375-455C-9EA6-DF929625EA0E}">
        <p15:presenceInfo xmlns:p15="http://schemas.microsoft.com/office/powerpoint/2012/main" userId="S::Ruby.Xu@wellingtoncollege.cn::35d69113-456a-474e-b16d-bea26d08777c" providerId="AD"/>
      </p:ext>
    </p:extLst>
  </p:cmAuthor>
  <p:cmAuthor id="3" name="Sarah Tang" initials="ST" lastIdx="1" clrIdx="2">
    <p:extLst>
      <p:ext uri="{19B8F6BF-5375-455C-9EA6-DF929625EA0E}">
        <p15:presenceInfo xmlns:p15="http://schemas.microsoft.com/office/powerpoint/2012/main" userId="S::sarah.tang@wellingtoncollege.cn::056c1ac5-b8aa-48a4-907f-50c9b3c4f0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00"/>
    <a:srgbClr val="A37C0D"/>
    <a:srgbClr val="CA9910"/>
    <a:srgbClr val="EFC72A"/>
    <a:srgbClr val="37AB9D"/>
    <a:srgbClr val="5DCBBE"/>
    <a:srgbClr val="A8CEC9"/>
    <a:srgbClr val="DB7B07"/>
    <a:srgbClr val="F89726"/>
    <a:srgbClr val="F8A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8" autoAdjust="0"/>
    <p:restoredTop sz="93855" autoAdjust="0"/>
  </p:normalViewPr>
  <p:slideViewPr>
    <p:cSldViewPr snapToGrid="0" showGuides="1">
      <p:cViewPr varScale="1">
        <p:scale>
          <a:sx n="97" d="100"/>
          <a:sy n="97" d="100"/>
        </p:scale>
        <p:origin x="1938" y="84"/>
      </p:cViewPr>
      <p:guideLst>
        <p:guide orient="horz" pos="3614"/>
        <p:guide pos="646"/>
        <p:guide orient="horz" pos="4263"/>
        <p:guide orient="horz" pos="907"/>
        <p:guide pos="60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366" y="60"/>
      </p:cViewPr>
      <p:guideLst>
        <p:guide orient="horz" pos="3132"/>
        <p:guide pos="215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9011"/>
          </a:xfrm>
          <a:prstGeom prst="rect">
            <a:avLst/>
          </a:prstGeom>
        </p:spPr>
        <p:txBody>
          <a:bodyPr vert="horz" lIns="95988" tIns="47995" rIns="95988" bIns="47995" rtlCol="0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7" y="3"/>
            <a:ext cx="2971800" cy="499011"/>
          </a:xfrm>
          <a:prstGeom prst="rect">
            <a:avLst/>
          </a:prstGeom>
        </p:spPr>
        <p:txBody>
          <a:bodyPr vert="horz" lIns="95988" tIns="47995" rIns="95988" bIns="47995" rtlCol="0"/>
          <a:lstStyle>
            <a:lvl1pPr algn="r">
              <a:defRPr sz="1100"/>
            </a:lvl1pPr>
          </a:lstStyle>
          <a:p>
            <a:fld id="{311663C3-4637-4B5B-ADF9-9F6E06700589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82"/>
            <a:ext cx="2971800" cy="499011"/>
          </a:xfrm>
          <a:prstGeom prst="rect">
            <a:avLst/>
          </a:prstGeom>
        </p:spPr>
        <p:txBody>
          <a:bodyPr vert="horz" lIns="95988" tIns="47995" rIns="95988" bIns="47995" rtlCol="0" anchor="b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7" y="9446682"/>
            <a:ext cx="2971800" cy="499011"/>
          </a:xfrm>
          <a:prstGeom prst="rect">
            <a:avLst/>
          </a:prstGeom>
        </p:spPr>
        <p:txBody>
          <a:bodyPr vert="horz" lIns="95988" tIns="47995" rIns="95988" bIns="47995" rtlCol="0" anchor="b"/>
          <a:lstStyle>
            <a:lvl1pPr algn="r">
              <a:defRPr sz="1100"/>
            </a:lvl1pPr>
          </a:lstStyle>
          <a:p>
            <a:fld id="{4D2F735C-03D4-43F2-82AE-C91CC54AD26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326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9011"/>
          </a:xfrm>
          <a:prstGeom prst="rect">
            <a:avLst/>
          </a:prstGeom>
        </p:spPr>
        <p:txBody>
          <a:bodyPr vert="horz" lIns="95988" tIns="47995" rIns="95988" bIns="47995" rtlCol="0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3"/>
            <a:ext cx="2971800" cy="499011"/>
          </a:xfrm>
          <a:prstGeom prst="rect">
            <a:avLst/>
          </a:prstGeom>
        </p:spPr>
        <p:txBody>
          <a:bodyPr vert="horz" lIns="95988" tIns="47995" rIns="95988" bIns="47995" rtlCol="0"/>
          <a:lstStyle>
            <a:lvl1pPr algn="r">
              <a:defRPr sz="1100"/>
            </a:lvl1pPr>
          </a:lstStyle>
          <a:p>
            <a:fld id="{A0C2CD8E-60DB-448D-8BF1-67F9A74498C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44600"/>
            <a:ext cx="47498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88" tIns="47995" rIns="95988" bIns="47995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vert="horz" lIns="95988" tIns="47995" rIns="95988" bIns="4799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82"/>
            <a:ext cx="2971800" cy="499011"/>
          </a:xfrm>
          <a:prstGeom prst="rect">
            <a:avLst/>
          </a:prstGeom>
        </p:spPr>
        <p:txBody>
          <a:bodyPr vert="horz" lIns="95988" tIns="47995" rIns="95988" bIns="47995" rtlCol="0" anchor="b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9446682"/>
            <a:ext cx="2971800" cy="499011"/>
          </a:xfrm>
          <a:prstGeom prst="rect">
            <a:avLst/>
          </a:prstGeom>
        </p:spPr>
        <p:txBody>
          <a:bodyPr vert="horz" lIns="95988" tIns="47995" rIns="95988" bIns="47995" rtlCol="0" anchor="b"/>
          <a:lstStyle>
            <a:lvl1pPr algn="r">
              <a:defRPr sz="1100"/>
            </a:lvl1pPr>
          </a:lstStyle>
          <a:p>
            <a:fld id="{FD6FDCCF-F645-473B-8E74-C91C2FCA2CA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63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104267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56400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260731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312864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364998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417131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DCCF-F645-473B-8E74-C91C2FCA2CAC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5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DCCF-F645-473B-8E74-C91C2FCA2CA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796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DCCF-F645-473B-8E74-C91C2FCA2CAC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231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298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 cstate="email"/>
          <a:srcRect l="4186" r="14040"/>
          <a:stretch>
            <a:fillRect/>
          </a:stretch>
        </p:blipFill>
        <p:spPr>
          <a:xfrm>
            <a:off x="-30480" y="-1"/>
            <a:ext cx="10718800" cy="762568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5750268" y="3687650"/>
            <a:ext cx="4317504" cy="2022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700" b="0" i="0" kern="1200" cap="all" spc="0" baseline="0">
                <a:solidFill>
                  <a:schemeClr val="bg1"/>
                </a:solidFill>
                <a:latin typeface="+mj-lt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5750268" y="5709785"/>
            <a:ext cx="4317504" cy="9817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945" b="0" i="0" kern="1200" cap="all" spc="0" baseline="0">
                <a:solidFill>
                  <a:schemeClr val="bg1"/>
                </a:solidFill>
                <a:latin typeface="+mn-lt"/>
                <a:ea typeface="+mn-ea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2821250" cy="9347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 cstate="email"/>
          <a:srcRect l="10447" r="8601"/>
          <a:stretch>
            <a:fillRect/>
          </a:stretch>
        </p:blipFill>
        <p:spPr>
          <a:xfrm>
            <a:off x="-10159" y="0"/>
            <a:ext cx="10708640" cy="755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151308" y="2448560"/>
            <a:ext cx="8388156" cy="2471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8" y="7006707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A68D2AA-40AE-7B40-A240-557C904EE0B4}" type="slidenum">
              <a:rPr 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8" y="7006707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A68D2AA-40AE-7B40-A240-557C904EE0B4}" type="slidenum">
              <a:rPr 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8" y="7006707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8" y="7006707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2" cstate="email">
            <a:biLevel thresh="25000"/>
          </a:blip>
          <a:srcRect/>
          <a:stretch>
            <a:fillRect/>
          </a:stretch>
        </p:blipFill>
        <p:spPr bwMode="auto">
          <a:xfrm>
            <a:off x="127178" y="6782529"/>
            <a:ext cx="797990" cy="5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21346" cy="7559675"/>
          </a:xfrm>
          <a:prstGeom prst="rect">
            <a:avLst/>
          </a:prstGeom>
        </p:spPr>
      </p:pic>
      <p:pic>
        <p:nvPicPr>
          <p:cNvPr id="8" name="Picture 8" descr="LAB_ADEN_FINAL_LOGOTYPE_20170309_UD-01.png"/>
          <p:cNvPicPr>
            <a:picLocks noChangeAspect="1"/>
          </p:cNvPicPr>
          <p:nvPr userDrawn="1"/>
        </p:nvPicPr>
        <p:blipFill>
          <a:blip r:embed="rId2" cstate="email">
            <a:biLevel thresh="25000"/>
          </a:blip>
          <a:srcRect/>
          <a:stretch>
            <a:fillRect/>
          </a:stretch>
        </p:blipFill>
        <p:spPr bwMode="auto">
          <a:xfrm>
            <a:off x="127181" y="6672756"/>
            <a:ext cx="953282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681734" y="1802350"/>
            <a:ext cx="8109815" cy="5159927"/>
          </a:xfrm>
        </p:spPr>
        <p:txBody>
          <a:bodyPr>
            <a:normAutofit/>
          </a:bodyPr>
          <a:lstStyle>
            <a:lvl1pPr>
              <a:defRPr sz="1295">
                <a:latin typeface="Gotham Book" charset="0"/>
                <a:ea typeface="Gotham Book" charset="0"/>
                <a:cs typeface="Gotham Book" charset="0"/>
              </a:defRPr>
            </a:lvl1pPr>
            <a:lvl2pPr>
              <a:defRPr sz="1295"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 sz="1295"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 sz="1295"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 sz="1295"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1734" y="451058"/>
            <a:ext cx="8109815" cy="1271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2" cstate="email">
            <a:biLevel thresh="25000"/>
          </a:blip>
          <a:srcRect/>
          <a:stretch>
            <a:fillRect/>
          </a:stretch>
        </p:blipFill>
        <p:spPr bwMode="auto">
          <a:xfrm>
            <a:off x="127178" y="6782529"/>
            <a:ext cx="797990" cy="5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21346" cy="7559675"/>
          </a:xfrm>
          <a:prstGeom prst="rect">
            <a:avLst/>
          </a:prstGeom>
        </p:spPr>
      </p:pic>
      <p:pic>
        <p:nvPicPr>
          <p:cNvPr id="8" name="Picture 8" descr="LAB_ADEN_FINAL_LOGOTYPE_20170309_UD-01.png"/>
          <p:cNvPicPr>
            <a:picLocks noChangeAspect="1"/>
          </p:cNvPicPr>
          <p:nvPr userDrawn="1"/>
        </p:nvPicPr>
        <p:blipFill>
          <a:blip r:embed="rId2" cstate="email">
            <a:biLevel thresh="25000"/>
          </a:blip>
          <a:srcRect/>
          <a:stretch>
            <a:fillRect/>
          </a:stretch>
        </p:blipFill>
        <p:spPr bwMode="auto">
          <a:xfrm>
            <a:off x="127181" y="6672756"/>
            <a:ext cx="953282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681734" y="1802350"/>
            <a:ext cx="8109815" cy="5159927"/>
          </a:xfrm>
        </p:spPr>
        <p:txBody>
          <a:bodyPr>
            <a:normAutofit/>
          </a:bodyPr>
          <a:lstStyle>
            <a:lvl1pPr>
              <a:defRPr sz="1295">
                <a:latin typeface="Gotham Book" charset="0"/>
                <a:ea typeface="Gotham Book" charset="0"/>
                <a:cs typeface="Gotham Book" charset="0"/>
              </a:defRPr>
            </a:lvl1pPr>
            <a:lvl2pPr>
              <a:defRPr sz="1295"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 sz="1295"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 sz="1295"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 sz="1295"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1734" y="451058"/>
            <a:ext cx="8109815" cy="1271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DEN_CONTENT_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504891" y="1845276"/>
            <a:ext cx="9681797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造字工房悦黑体验版常规体" pitchFamily="50" charset="-122"/>
                <a:ea typeface="造字工房悦黑体验版常规体" pitchFamily="50" charset="-122"/>
                <a:cs typeface="造字工房悦黑体验版常规体" pitchFamily="50" charset="-122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造字工房悦黑体验版常规体" pitchFamily="50" charset="-122"/>
                <a:ea typeface="造字工房悦黑体验版常规体" pitchFamily="50" charset="-122"/>
                <a:cs typeface="造字工房悦黑体验版常规体" pitchFamily="50" charset="-122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造字工房悦黑体验版常规体" pitchFamily="50" charset="-122"/>
                <a:ea typeface="造字工房悦黑体验版常规体" pitchFamily="50" charset="-122"/>
                <a:cs typeface="造字工房悦黑体验版常规体" pitchFamily="50" charset="-122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造字工房悦黑体验版常规体" pitchFamily="50" charset="-122"/>
                <a:ea typeface="造字工房悦黑体验版常规体" pitchFamily="50" charset="-122"/>
                <a:cs typeface="造字工房悦黑体验版常规体" pitchFamily="50" charset="-122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造字工房悦黑体验版常规体" pitchFamily="50" charset="-122"/>
                <a:ea typeface="造字工房悦黑体验版常规体" pitchFamily="50" charset="-122"/>
                <a:cs typeface="造字工房悦黑体验版常规体" pitchFamily="50" charset="-122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1" i="0">
                <a:solidFill>
                  <a:schemeClr val="bg1">
                    <a:lumMod val="50000"/>
                  </a:schemeClr>
                </a:solidFill>
                <a:latin typeface="造字工房悦黑体验版常规体" pitchFamily="50" charset="-122"/>
                <a:ea typeface="造字工房悦黑体验版常规体" pitchFamily="50" charset="-122"/>
                <a:cs typeface="造字工房悦黑体验版常规体" pitchFamily="50" charset="-122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696425" y="7006704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D0147089-E0EB-BC4A-9412-1D8C64B07210}" type="slidenum">
              <a:rPr lang="en-US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04895" y="7006704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chemeClr val="bg1">
                    <a:lumMod val="6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Picture 2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052034" y="6113073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31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 charset="0"/>
                <a:cs typeface="Gotham Book" charset="0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05131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5867" y="7006707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4614DF9D-A829-5745-AA07-C7F0E62E0FAC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76" y="3"/>
            <a:ext cx="2238599" cy="883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2" cstate="email">
            <a:biLevel thresh="25000"/>
          </a:blip>
          <a:srcRect/>
          <a:stretch>
            <a:fillRect/>
          </a:stretch>
        </p:blipFill>
        <p:spPr bwMode="auto">
          <a:xfrm>
            <a:off x="127178" y="6782529"/>
            <a:ext cx="797990" cy="5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21346" cy="7559675"/>
          </a:xfrm>
          <a:prstGeom prst="rect">
            <a:avLst/>
          </a:prstGeom>
        </p:spPr>
      </p:pic>
      <p:pic>
        <p:nvPicPr>
          <p:cNvPr id="8" name="Picture 8" descr="LAB_ADEN_FINAL_LOGOTYPE_20170309_UD-01.png"/>
          <p:cNvPicPr>
            <a:picLocks noChangeAspect="1"/>
          </p:cNvPicPr>
          <p:nvPr userDrawn="1"/>
        </p:nvPicPr>
        <p:blipFill>
          <a:blip r:embed="rId2" cstate="email">
            <a:biLevel thresh="25000"/>
          </a:blip>
          <a:srcRect/>
          <a:stretch>
            <a:fillRect/>
          </a:stretch>
        </p:blipFill>
        <p:spPr bwMode="auto">
          <a:xfrm>
            <a:off x="127181" y="6672756"/>
            <a:ext cx="953282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681734" y="1802350"/>
            <a:ext cx="8109815" cy="5159927"/>
          </a:xfrm>
        </p:spPr>
        <p:txBody>
          <a:bodyPr>
            <a:normAutofit/>
          </a:bodyPr>
          <a:lstStyle>
            <a:lvl1pPr>
              <a:defRPr sz="1295">
                <a:latin typeface="Gotham Book" charset="0"/>
                <a:ea typeface="Gotham Book" charset="0"/>
                <a:cs typeface="Gotham Book" charset="0"/>
              </a:defRPr>
            </a:lvl1pPr>
            <a:lvl2pPr>
              <a:defRPr sz="1295"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 sz="1295"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 sz="1295"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 sz="1295"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1734" y="451058"/>
            <a:ext cx="8109815" cy="12716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6" y="7006705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68D2AA-40AE-7B40-A240-557C904EE0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6" y="7006705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6" y="7006705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5" y="867963"/>
            <a:ext cx="3771600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rgbClr val="785554"/>
                </a:solidFill>
                <a:latin typeface="+mj-lt"/>
                <a:cs typeface="Gotham Medium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pic>
        <p:nvPicPr>
          <p:cNvPr id="7" name="Picture 8" descr="LAB_ADEN_FINAL_LOGOTYPE_20170309_UD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6639" y="6622168"/>
            <a:ext cx="953282" cy="6738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6757271"/>
            <a:ext cx="5336625" cy="403649"/>
          </a:xfrm>
        </p:spPr>
        <p:txBody>
          <a:bodyPr lIns="0" tIns="0" rIns="0" bIns="0"/>
          <a:lstStyle>
            <a:lvl1pPr algn="l">
              <a:lnSpc>
                <a:spcPts val="1105"/>
              </a:lnSpc>
              <a:defRPr sz="755" dirty="0" smtClean="0">
                <a:solidFill>
                  <a:srgbClr val="CAB4A5"/>
                </a:solidFill>
                <a:latin typeface="Gotham Book"/>
                <a:cs typeface="Gotham Book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b="7995"/>
          <a:stretch>
            <a:fillRect/>
          </a:stretch>
        </p:blipFill>
        <p:spPr>
          <a:xfrm>
            <a:off x="-3712" y="-1"/>
            <a:ext cx="10691813" cy="7559676"/>
          </a:xfrm>
          <a:prstGeom prst="rect">
            <a:avLst/>
          </a:prstGeom>
        </p:spPr>
      </p:pic>
      <p:pic>
        <p:nvPicPr>
          <p:cNvPr id="11" name="Picture 7" descr="LAB_ADEN_APPLICATION_20170406_UD-3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11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LAB_ADEN_FINAL_LOGOTYPE_20170309_UD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3037" y="6117738"/>
            <a:ext cx="1666883" cy="1178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526174" y="661394"/>
            <a:ext cx="4317504" cy="2022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700" b="0" i="0" kern="1200" cap="all" spc="0" baseline="0">
                <a:solidFill>
                  <a:schemeClr val="bg1"/>
                </a:solidFill>
                <a:latin typeface="+mj-lt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7"/>
          </p:nvPr>
        </p:nvSpPr>
        <p:spPr>
          <a:xfrm>
            <a:off x="526174" y="2683530"/>
            <a:ext cx="4317504" cy="9817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945" b="0" i="0" kern="1200" cap="all" spc="0" baseline="0">
                <a:solidFill>
                  <a:schemeClr val="bg1"/>
                </a:solidFill>
                <a:latin typeface="+mn-lt"/>
                <a:ea typeface="+mn-ea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DEN_CONTENT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28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5867" y="7006703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4614DF9D-A829-5745-AA07-C7F0E62E0FAC}" type="slidenum">
              <a:rPr lang="en-US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 descr="LAB_ADEN_FINAL_LOGOTYPE_20170309_UD-23.png"/>
          <p:cNvPicPr>
            <a:picLocks noChangeAspect="1"/>
          </p:cNvPicPr>
          <p:nvPr/>
        </p:nvPicPr>
        <p:blipFill>
          <a:blip r:embed="rId2" cstate="print"/>
          <a:srcRect l="22160" t="26164"/>
          <a:stretch>
            <a:fillRect/>
          </a:stretch>
        </p:blipFill>
        <p:spPr bwMode="auto">
          <a:xfrm flipH="1">
            <a:off x="5507400" y="2"/>
            <a:ext cx="5184414" cy="618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538159" y="1"/>
            <a:ext cx="5153655" cy="65480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68D2AA-40AE-7B40-A240-557C904EE0B4}" type="slidenum">
              <a:rPr 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5"/>
          </p:nvPr>
        </p:nvSpPr>
        <p:spPr>
          <a:xfrm>
            <a:off x="505128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68D2AA-40AE-7B40-A240-557C904EE0B4}" type="slidenum">
              <a:rPr 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247143" y="1"/>
            <a:ext cx="5444672" cy="66237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5"/>
          </p:nvPr>
        </p:nvSpPr>
        <p:spPr>
          <a:xfrm>
            <a:off x="505128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" y="0"/>
            <a:ext cx="10689735" cy="75596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1743851" y="1521356"/>
            <a:ext cx="4317504" cy="1239135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455" b="0" i="0" kern="1200" cap="all" spc="0" baseline="0">
                <a:solidFill>
                  <a:schemeClr val="bg1"/>
                </a:solidFill>
                <a:latin typeface="+mj-lt"/>
                <a:cs typeface="Gotham Medium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6011"/>
            <a:ext cx="2238599" cy="883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30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 charset="0"/>
                <a:cs typeface="Gotham Book" charset="0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05130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5867" y="7006705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4614DF9D-A829-5745-AA07-C7F0E62E0FAC}" type="slidenum">
              <a:rPr lang="en-US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DIVI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_ADEN_APPLICATION_20170406_UD-3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526174" y="2174662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526174" y="3413797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10" b="0" i="0" kern="1200" cap="all" spc="0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6638" y="6622171"/>
            <a:ext cx="953282" cy="67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_ADEN_APPLICATION_20170406_UD-3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526174" y="2174662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26174" y="3413797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10" b="0" i="0" kern="1200" cap="all" spc="0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6638" y="6622171"/>
            <a:ext cx="953282" cy="67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DIVIDER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_ADEN_APPLICATION_20170406_UD-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526174" y="2174662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26174" y="3413797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10" b="0" i="0" kern="1200" cap="all" spc="0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6638" y="6622171"/>
            <a:ext cx="953282" cy="67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l="19882" b="4650"/>
          <a:stretch>
            <a:fillRect/>
          </a:stretch>
        </p:blipFill>
        <p:spPr>
          <a:xfrm rot="3196217">
            <a:off x="-1989206" y="-1334107"/>
            <a:ext cx="12111952" cy="10151702"/>
          </a:xfrm>
          <a:custGeom>
            <a:avLst/>
            <a:gdLst>
              <a:gd name="connsiteX0" fmla="*/ 0 w 8240807"/>
              <a:gd name="connsiteY0" fmla="*/ 5606055 h 8682078"/>
              <a:gd name="connsiteX1" fmla="*/ 4183149 w 8240807"/>
              <a:gd name="connsiteY1" fmla="*/ 0 h 8682078"/>
              <a:gd name="connsiteX2" fmla="*/ 7776959 w 8240807"/>
              <a:gd name="connsiteY2" fmla="*/ 0 h 8682078"/>
              <a:gd name="connsiteX3" fmla="*/ 8240807 w 8240807"/>
              <a:gd name="connsiteY3" fmla="*/ 346116 h 8682078"/>
              <a:gd name="connsiteX4" fmla="*/ 8240807 w 8240807"/>
              <a:gd name="connsiteY4" fmla="*/ 3162705 h 8682078"/>
              <a:gd name="connsiteX5" fmla="*/ 4122338 w 8240807"/>
              <a:gd name="connsiteY5" fmla="*/ 8682078 h 868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0807" h="8682078">
                <a:moveTo>
                  <a:pt x="0" y="5606055"/>
                </a:moveTo>
                <a:lnTo>
                  <a:pt x="4183149" y="0"/>
                </a:lnTo>
                <a:lnTo>
                  <a:pt x="7776959" y="0"/>
                </a:lnTo>
                <a:lnTo>
                  <a:pt x="8240807" y="346116"/>
                </a:lnTo>
                <a:lnTo>
                  <a:pt x="8240807" y="3162705"/>
                </a:lnTo>
                <a:lnTo>
                  <a:pt x="4122338" y="8682078"/>
                </a:lnTo>
                <a:close/>
              </a:path>
            </a:pathLst>
          </a:custGeom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526173" y="2174661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Medium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26173" y="3413796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40" b="0" i="0" kern="1200" cap="all" spc="0" baseline="0">
                <a:solidFill>
                  <a:schemeClr val="bg1"/>
                </a:solidFill>
                <a:latin typeface="+mj-lt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505127" y="1845276"/>
            <a:ext cx="3133062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>
              <a:defRPr sz="1620">
                <a:latin typeface="Gotham Book"/>
                <a:cs typeface="Gotham Book"/>
              </a:defRPr>
            </a:lvl2pPr>
            <a:lvl3pPr>
              <a:defRPr sz="1620">
                <a:latin typeface="Gotham Book"/>
                <a:cs typeface="Gotham Book"/>
              </a:defRPr>
            </a:lvl3pPr>
            <a:lvl4pPr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788438" y="1845276"/>
            <a:ext cx="6398250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5469657" y="1845276"/>
            <a:ext cx="471703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30" y="1845276"/>
            <a:ext cx="471703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505129" y="496042"/>
            <a:ext cx="9681562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" y="6673858"/>
            <a:ext cx="2116979" cy="835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25" y="3662509"/>
            <a:ext cx="3114938" cy="308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45"/>
              </a:lnSpc>
              <a:buNone/>
              <a:defRPr sz="1510" b="0" i="0">
                <a:latin typeface="Gotham Light"/>
                <a:cs typeface="Gotham Light"/>
              </a:defRPr>
            </a:lvl1pPr>
            <a:lvl2pPr marL="493395" indent="0">
              <a:buNone/>
              <a:defRPr sz="1295"/>
            </a:lvl2pPr>
            <a:lvl3pPr marL="986790" indent="0">
              <a:buNone/>
              <a:defRPr sz="1080"/>
            </a:lvl3pPr>
            <a:lvl4pPr marL="1480185" indent="0">
              <a:buNone/>
              <a:defRPr sz="970"/>
            </a:lvl4pPr>
            <a:lvl5pPr marL="1973580" indent="0">
              <a:buNone/>
              <a:defRPr sz="970"/>
            </a:lvl5pPr>
            <a:lvl6pPr marL="2466975" indent="0">
              <a:buNone/>
              <a:defRPr sz="970"/>
            </a:lvl6pPr>
            <a:lvl7pPr marL="2960370" indent="0">
              <a:buNone/>
              <a:defRPr sz="970"/>
            </a:lvl7pPr>
            <a:lvl8pPr marL="3454400" indent="0">
              <a:buNone/>
              <a:defRPr sz="970"/>
            </a:lvl8pPr>
            <a:lvl9pPr marL="3947795" indent="0">
              <a:buNone/>
              <a:defRPr sz="970"/>
            </a:lvl9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5125" y="1863526"/>
            <a:ext cx="3114938" cy="158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5" b="0" i="0" cap="all" spc="-55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3788438" y="3662509"/>
            <a:ext cx="3114938" cy="308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45"/>
              </a:lnSpc>
              <a:buNone/>
              <a:defRPr sz="1510" b="0" i="0">
                <a:latin typeface="Gotham Light"/>
                <a:cs typeface="Gotham Light"/>
              </a:defRPr>
            </a:lvl1pPr>
            <a:lvl2pPr marL="493395" indent="0">
              <a:buNone/>
              <a:defRPr sz="1295"/>
            </a:lvl2pPr>
            <a:lvl3pPr marL="986790" indent="0">
              <a:buNone/>
              <a:defRPr sz="1080"/>
            </a:lvl3pPr>
            <a:lvl4pPr marL="1480185" indent="0">
              <a:buNone/>
              <a:defRPr sz="970"/>
            </a:lvl4pPr>
            <a:lvl5pPr marL="1973580" indent="0">
              <a:buNone/>
              <a:defRPr sz="970"/>
            </a:lvl5pPr>
            <a:lvl6pPr marL="2466975" indent="0">
              <a:buNone/>
              <a:defRPr sz="970"/>
            </a:lvl6pPr>
            <a:lvl7pPr marL="2960370" indent="0">
              <a:buNone/>
              <a:defRPr sz="970"/>
            </a:lvl7pPr>
            <a:lvl8pPr marL="3454400" indent="0">
              <a:buNone/>
              <a:defRPr sz="970"/>
            </a:lvl8pPr>
            <a:lvl9pPr marL="3947795" indent="0">
              <a:buNone/>
              <a:defRPr sz="970"/>
            </a:lvl9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788438" y="1863526"/>
            <a:ext cx="3114938" cy="158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5" b="0" i="0" cap="all" spc="-55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/>
          </p:nvPr>
        </p:nvSpPr>
        <p:spPr>
          <a:xfrm>
            <a:off x="7073504" y="3662509"/>
            <a:ext cx="3114938" cy="308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45"/>
              </a:lnSpc>
              <a:buNone/>
              <a:defRPr sz="1510" b="0" i="0">
                <a:latin typeface="Gotham Light"/>
                <a:cs typeface="Gotham Light"/>
              </a:defRPr>
            </a:lvl1pPr>
            <a:lvl2pPr marL="493395" indent="0">
              <a:buNone/>
              <a:defRPr sz="1295"/>
            </a:lvl2pPr>
            <a:lvl3pPr marL="986790" indent="0">
              <a:buNone/>
              <a:defRPr sz="1080"/>
            </a:lvl3pPr>
            <a:lvl4pPr marL="1480185" indent="0">
              <a:buNone/>
              <a:defRPr sz="970"/>
            </a:lvl4pPr>
            <a:lvl5pPr marL="1973580" indent="0">
              <a:buNone/>
              <a:defRPr sz="970"/>
            </a:lvl5pPr>
            <a:lvl6pPr marL="2466975" indent="0">
              <a:buNone/>
              <a:defRPr sz="970"/>
            </a:lvl6pPr>
            <a:lvl7pPr marL="2960370" indent="0">
              <a:buNone/>
              <a:defRPr sz="970"/>
            </a:lvl7pPr>
            <a:lvl8pPr marL="3454400" indent="0">
              <a:buNone/>
              <a:defRPr sz="970"/>
            </a:lvl8pPr>
            <a:lvl9pPr marL="3947795" indent="0">
              <a:buNone/>
              <a:defRPr sz="970"/>
            </a:lvl9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7073504" y="1863526"/>
            <a:ext cx="3114938" cy="158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5" b="0" i="0" cap="all" spc="-55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9683317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Gotham Medium"/>
                <a:cs typeface="Gotham Medium"/>
              </a:defRPr>
            </a:lvl1pPr>
          </a:lstStyle>
          <a:p>
            <a:r>
              <a:rPr lang="x-none" altLang="zh-CN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05867" y="7006705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E16AB15B-3904-AE4F-AD00-83D3348E930A}" type="slidenum">
              <a:rPr lang="en-US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13" cy="7558788"/>
          </a:xfrm>
          <a:prstGeom prst="rect">
            <a:avLst/>
          </a:prstGeom>
        </p:spPr>
      </p:pic>
      <p:sp>
        <p:nvSpPr>
          <p:cNvPr id="2" name="Subtitle 2"/>
          <p:cNvSpPr txBox="1"/>
          <p:nvPr/>
        </p:nvSpPr>
        <p:spPr>
          <a:xfrm>
            <a:off x="234598" y="5184129"/>
            <a:ext cx="4089247" cy="2111577"/>
          </a:xfrm>
          <a:prstGeom prst="rect">
            <a:avLst/>
          </a:prstGeom>
        </p:spPr>
        <p:txBody>
          <a:bodyPr anchor="b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55" dirty="0">
                <a:solidFill>
                  <a:prstClr val="white"/>
                </a:solidFill>
                <a:cs typeface="Gotham Bold"/>
              </a:rPr>
              <a:t>Aden Services China</a:t>
            </a:r>
            <a:br>
              <a:rPr lang="en-US" sz="755" dirty="0">
                <a:solidFill>
                  <a:prstClr val="white"/>
                </a:solidFill>
                <a:cs typeface="Gotham Bold"/>
              </a:rPr>
            </a:br>
            <a:r>
              <a:rPr lang="en-US" sz="755" dirty="0">
                <a:solidFill>
                  <a:prstClr val="white"/>
                </a:solidFill>
                <a:cs typeface="Gotham Light"/>
              </a:rPr>
              <a:t>3-4F, Block A, </a:t>
            </a:r>
            <a:r>
              <a:rPr lang="en-US" sz="755" dirty="0" err="1">
                <a:solidFill>
                  <a:prstClr val="white"/>
                </a:solidFill>
                <a:cs typeface="Gotham Light"/>
              </a:rPr>
              <a:t>Xiandai</a:t>
            </a:r>
            <a:r>
              <a:rPr lang="en-US" sz="755" dirty="0">
                <a:solidFill>
                  <a:prstClr val="white"/>
                </a:solidFill>
                <a:cs typeface="Gotham Light"/>
              </a:rPr>
              <a:t> Building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>
                <a:solidFill>
                  <a:prstClr val="white"/>
                </a:solidFill>
                <a:cs typeface="Gotham Light"/>
              </a:rPr>
              <a:t>218 South </a:t>
            </a:r>
            <a:r>
              <a:rPr lang="en-US" sz="755" dirty="0" err="1">
                <a:solidFill>
                  <a:prstClr val="white"/>
                </a:solidFill>
                <a:cs typeface="Gotham Light"/>
              </a:rPr>
              <a:t>Xiangyang</a:t>
            </a:r>
            <a:r>
              <a:rPr lang="en-US" sz="755" dirty="0">
                <a:solidFill>
                  <a:prstClr val="white"/>
                </a:solidFill>
                <a:cs typeface="Gotham Light"/>
              </a:rPr>
              <a:t> Road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 err="1">
                <a:solidFill>
                  <a:prstClr val="white"/>
                </a:solidFill>
                <a:cs typeface="Gotham Light"/>
              </a:rPr>
              <a:t>Xuhui</a:t>
            </a:r>
            <a:r>
              <a:rPr lang="en-US" sz="755" dirty="0">
                <a:solidFill>
                  <a:prstClr val="white"/>
                </a:solidFill>
                <a:cs typeface="Gotham Light"/>
              </a:rPr>
              <a:t> District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>
                <a:solidFill>
                  <a:prstClr val="white"/>
                </a:solidFill>
                <a:cs typeface="Gotham Light"/>
              </a:rPr>
              <a:t>Shanghai 200031, China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 err="1">
                <a:solidFill>
                  <a:prstClr val="white"/>
                </a:solidFill>
                <a:cs typeface="Gotham Light"/>
              </a:rPr>
              <a:t>www.adenservices.com</a:t>
            </a:r>
            <a:endParaRPr lang="en-US" sz="755" dirty="0">
              <a:solidFill>
                <a:prstClr val="white"/>
              </a:solidFill>
              <a:cs typeface="Gotham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" y="0"/>
            <a:ext cx="10689735" cy="75596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1743851" y="1521356"/>
            <a:ext cx="4317504" cy="1239135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455" b="0" i="0" kern="1200" cap="all" spc="0" baseline="0">
                <a:solidFill>
                  <a:schemeClr val="bg1"/>
                </a:solidFill>
                <a:latin typeface="+mj-lt"/>
                <a:cs typeface="Gotham Medium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6011"/>
            <a:ext cx="2238599" cy="883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8076"/>
            <a:ext cx="10691813" cy="725154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945" b="1" dirty="0">
                <a:solidFill>
                  <a:schemeClr val="tx1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 flipH="1">
            <a:off x="5093919" y="-4014325"/>
            <a:ext cx="503979" cy="10691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32362" y="6900919"/>
            <a:ext cx="1032217" cy="4839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7034" y="6900919"/>
            <a:ext cx="2405658" cy="402483"/>
          </a:xfrm>
        </p:spPr>
        <p:txBody>
          <a:bodyPr/>
          <a:lstStyle/>
          <a:p>
            <a:fld id="{89FC60C4-97FD-2F4C-A6C1-D826267F0095}" type="slidenum">
              <a:rPr 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3712" y="-1"/>
            <a:ext cx="10691813" cy="7559676"/>
          </a:xfrm>
          <a:prstGeom prst="rect">
            <a:avLst/>
          </a:prstGeom>
        </p:spPr>
      </p:pic>
      <p:pic>
        <p:nvPicPr>
          <p:cNvPr id="11" name="Picture 7" descr="LAB_ADEN_APPLICATION_20170406_UD-33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711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LAB_ADEN_FINAL_LOGOTYPE_20170309_UD-0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33037" y="6117738"/>
            <a:ext cx="1666883" cy="1178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526174" y="661394"/>
            <a:ext cx="4317504" cy="2022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700" b="0" i="0" kern="1200" cap="all" spc="0" baseline="0">
                <a:solidFill>
                  <a:schemeClr val="bg1"/>
                </a:solidFill>
                <a:latin typeface="+mj-lt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7"/>
          </p:nvPr>
        </p:nvSpPr>
        <p:spPr>
          <a:xfrm>
            <a:off x="526174" y="2683530"/>
            <a:ext cx="4317504" cy="9817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945" b="0" i="0" kern="1200" cap="all" spc="0" baseline="0">
                <a:solidFill>
                  <a:schemeClr val="bg1"/>
                </a:solidFill>
                <a:latin typeface="+mn-lt"/>
                <a:ea typeface="+mn-ea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DEN_CONTENT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28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5867" y="7006703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4614DF9D-A829-5745-AA07-C7F0E62E0FAC}" type="slidenum">
              <a:rPr lang="en-US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 descr="LAB_ADEN_FINAL_LOGOTYPE_20170309_UD-2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507400" y="2"/>
            <a:ext cx="5184414" cy="618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538159" y="1"/>
            <a:ext cx="5153655" cy="65480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68D2AA-40AE-7B40-A240-557C904EE0B4}" type="slidenum">
              <a:rPr 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5"/>
          </p:nvPr>
        </p:nvSpPr>
        <p:spPr>
          <a:xfrm>
            <a:off x="505128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68D2AA-40AE-7B40-A240-557C904EE0B4}" type="slidenum">
              <a:rPr 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247143" y="1"/>
            <a:ext cx="5444672" cy="66237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5"/>
          </p:nvPr>
        </p:nvSpPr>
        <p:spPr>
          <a:xfrm>
            <a:off x="505128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30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 charset="0"/>
                <a:cs typeface="Gotham Book" charset="0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05130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5867" y="7006705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4614DF9D-A829-5745-AA07-C7F0E62E0FAC}" type="slidenum">
              <a:rPr lang="en-US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DIVI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_ADEN_APPLICATION_20170406_UD-36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7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526174" y="2174662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526174" y="3413797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10" b="0" i="0" kern="1200" cap="all" spc="0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46638" y="6622171"/>
            <a:ext cx="953282" cy="67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_ADEN_APPLICATION_20170406_UD-34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7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526174" y="2174662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26174" y="3413797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10" b="0" i="0" kern="1200" cap="all" spc="0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46638" y="6622171"/>
            <a:ext cx="953282" cy="67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DIVIDER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_ADEN_APPLICATION_20170406_UD-35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7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526174" y="2174662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26174" y="3413797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10" b="0" i="0" kern="1200" cap="all" spc="0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46638" y="6622171"/>
            <a:ext cx="953282" cy="67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rcRect l="19882" b="4650"/>
          <a:stretch>
            <a:fillRect/>
          </a:stretch>
        </p:blipFill>
        <p:spPr>
          <a:xfrm rot="3196217">
            <a:off x="-1989206" y="-1334107"/>
            <a:ext cx="12111952" cy="10151702"/>
          </a:xfrm>
          <a:custGeom>
            <a:avLst/>
            <a:gdLst>
              <a:gd name="connsiteX0" fmla="*/ 0 w 8240807"/>
              <a:gd name="connsiteY0" fmla="*/ 5606055 h 8682078"/>
              <a:gd name="connsiteX1" fmla="*/ 4183149 w 8240807"/>
              <a:gd name="connsiteY1" fmla="*/ 0 h 8682078"/>
              <a:gd name="connsiteX2" fmla="*/ 7776959 w 8240807"/>
              <a:gd name="connsiteY2" fmla="*/ 0 h 8682078"/>
              <a:gd name="connsiteX3" fmla="*/ 8240807 w 8240807"/>
              <a:gd name="connsiteY3" fmla="*/ 346116 h 8682078"/>
              <a:gd name="connsiteX4" fmla="*/ 8240807 w 8240807"/>
              <a:gd name="connsiteY4" fmla="*/ 3162705 h 8682078"/>
              <a:gd name="connsiteX5" fmla="*/ 4122338 w 8240807"/>
              <a:gd name="connsiteY5" fmla="*/ 8682078 h 868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0807" h="8682078">
                <a:moveTo>
                  <a:pt x="0" y="5606055"/>
                </a:moveTo>
                <a:lnTo>
                  <a:pt x="4183149" y="0"/>
                </a:lnTo>
                <a:lnTo>
                  <a:pt x="7776959" y="0"/>
                </a:lnTo>
                <a:lnTo>
                  <a:pt x="8240807" y="346116"/>
                </a:lnTo>
                <a:lnTo>
                  <a:pt x="8240807" y="3162705"/>
                </a:lnTo>
                <a:lnTo>
                  <a:pt x="4122338" y="8682078"/>
                </a:lnTo>
                <a:close/>
              </a:path>
            </a:pathLst>
          </a:custGeom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526173" y="2174661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Medium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26173" y="3413796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40" b="0" i="0" kern="1200" cap="all" spc="0" baseline="0">
                <a:solidFill>
                  <a:schemeClr val="bg1"/>
                </a:solidFill>
                <a:latin typeface="+mj-lt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" y="0"/>
            <a:ext cx="10689735" cy="755967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7"/>
          </p:nvPr>
        </p:nvSpPr>
        <p:spPr>
          <a:xfrm>
            <a:off x="1743851" y="1521356"/>
            <a:ext cx="4317504" cy="1239135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455" b="0" i="0" kern="1200" cap="all" spc="0" baseline="0">
                <a:solidFill>
                  <a:schemeClr val="bg1"/>
                </a:solidFill>
                <a:latin typeface="+mj-lt"/>
                <a:cs typeface="Gotham Medium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6011"/>
            <a:ext cx="2238599" cy="883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505127" y="1845276"/>
            <a:ext cx="3133062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>
              <a:defRPr sz="1620">
                <a:latin typeface="Gotham Book"/>
                <a:cs typeface="Gotham Book"/>
              </a:defRPr>
            </a:lvl2pPr>
            <a:lvl3pPr>
              <a:defRPr sz="1620">
                <a:latin typeface="Gotham Book"/>
                <a:cs typeface="Gotham Book"/>
              </a:defRPr>
            </a:lvl3pPr>
            <a:lvl4pPr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788438" y="1845276"/>
            <a:ext cx="6398250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5469657" y="1845276"/>
            <a:ext cx="471703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30" y="1845276"/>
            <a:ext cx="471703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505129" y="496042"/>
            <a:ext cx="9681562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lt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lt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lt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25" y="3662509"/>
            <a:ext cx="3114938" cy="308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45"/>
              </a:lnSpc>
              <a:buNone/>
              <a:defRPr sz="1510" b="0" i="0">
                <a:latin typeface="Gotham Light"/>
                <a:cs typeface="Gotham Light"/>
              </a:defRPr>
            </a:lvl1pPr>
            <a:lvl2pPr marL="493395" indent="0">
              <a:buNone/>
              <a:defRPr sz="1295"/>
            </a:lvl2pPr>
            <a:lvl3pPr marL="986790" indent="0">
              <a:buNone/>
              <a:defRPr sz="1080"/>
            </a:lvl3pPr>
            <a:lvl4pPr marL="1480185" indent="0">
              <a:buNone/>
              <a:defRPr sz="970"/>
            </a:lvl4pPr>
            <a:lvl5pPr marL="1973580" indent="0">
              <a:buNone/>
              <a:defRPr sz="970"/>
            </a:lvl5pPr>
            <a:lvl6pPr marL="2466975" indent="0">
              <a:buNone/>
              <a:defRPr sz="970"/>
            </a:lvl6pPr>
            <a:lvl7pPr marL="2960370" indent="0">
              <a:buNone/>
              <a:defRPr sz="970"/>
            </a:lvl7pPr>
            <a:lvl8pPr marL="3454400" indent="0">
              <a:buNone/>
              <a:defRPr sz="970"/>
            </a:lvl8pPr>
            <a:lvl9pPr marL="3947795" indent="0">
              <a:buNone/>
              <a:defRPr sz="970"/>
            </a:lvl9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5125" y="1863526"/>
            <a:ext cx="3114938" cy="158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5" b="0" i="0" cap="all" spc="-55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3788438" y="3662509"/>
            <a:ext cx="3114938" cy="308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45"/>
              </a:lnSpc>
              <a:buNone/>
              <a:defRPr sz="1510" b="0" i="0">
                <a:latin typeface="Gotham Light"/>
                <a:cs typeface="Gotham Light"/>
              </a:defRPr>
            </a:lvl1pPr>
            <a:lvl2pPr marL="493395" indent="0">
              <a:buNone/>
              <a:defRPr sz="1295"/>
            </a:lvl2pPr>
            <a:lvl3pPr marL="986790" indent="0">
              <a:buNone/>
              <a:defRPr sz="1080"/>
            </a:lvl3pPr>
            <a:lvl4pPr marL="1480185" indent="0">
              <a:buNone/>
              <a:defRPr sz="970"/>
            </a:lvl4pPr>
            <a:lvl5pPr marL="1973580" indent="0">
              <a:buNone/>
              <a:defRPr sz="970"/>
            </a:lvl5pPr>
            <a:lvl6pPr marL="2466975" indent="0">
              <a:buNone/>
              <a:defRPr sz="970"/>
            </a:lvl6pPr>
            <a:lvl7pPr marL="2960370" indent="0">
              <a:buNone/>
              <a:defRPr sz="970"/>
            </a:lvl7pPr>
            <a:lvl8pPr marL="3454400" indent="0">
              <a:buNone/>
              <a:defRPr sz="970"/>
            </a:lvl8pPr>
            <a:lvl9pPr marL="3947795" indent="0">
              <a:buNone/>
              <a:defRPr sz="970"/>
            </a:lvl9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788438" y="1863526"/>
            <a:ext cx="3114938" cy="158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5" b="0" i="0" cap="all" spc="-55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/>
          </p:nvPr>
        </p:nvSpPr>
        <p:spPr>
          <a:xfrm>
            <a:off x="7073504" y="3662509"/>
            <a:ext cx="3114938" cy="308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45"/>
              </a:lnSpc>
              <a:buNone/>
              <a:defRPr sz="1510" b="0" i="0">
                <a:latin typeface="Gotham Light"/>
                <a:cs typeface="Gotham Light"/>
              </a:defRPr>
            </a:lvl1pPr>
            <a:lvl2pPr marL="493395" indent="0">
              <a:buNone/>
              <a:defRPr sz="1295"/>
            </a:lvl2pPr>
            <a:lvl3pPr marL="986790" indent="0">
              <a:buNone/>
              <a:defRPr sz="1080"/>
            </a:lvl3pPr>
            <a:lvl4pPr marL="1480185" indent="0">
              <a:buNone/>
              <a:defRPr sz="970"/>
            </a:lvl4pPr>
            <a:lvl5pPr marL="1973580" indent="0">
              <a:buNone/>
              <a:defRPr sz="970"/>
            </a:lvl5pPr>
            <a:lvl6pPr marL="2466975" indent="0">
              <a:buNone/>
              <a:defRPr sz="970"/>
            </a:lvl6pPr>
            <a:lvl7pPr marL="2960370" indent="0">
              <a:buNone/>
              <a:defRPr sz="970"/>
            </a:lvl7pPr>
            <a:lvl8pPr marL="3454400" indent="0">
              <a:buNone/>
              <a:defRPr sz="970"/>
            </a:lvl8pPr>
            <a:lvl9pPr marL="3947795" indent="0">
              <a:buNone/>
              <a:defRPr sz="970"/>
            </a:lvl9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7073504" y="1863526"/>
            <a:ext cx="3114938" cy="158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5" b="0" i="0" cap="all" spc="-55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9683317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Gotham Medium"/>
                <a:cs typeface="Gotham Medium"/>
              </a:defRPr>
            </a:lvl1pPr>
          </a:lstStyle>
          <a:p>
            <a:r>
              <a:rPr lang="x-none" altLang="zh-CN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05867" y="7006705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E16AB15B-3904-AE4F-AD00-83D3348E930A}" type="slidenum">
              <a:rPr lang="en-US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0691813" cy="7558788"/>
          </a:xfrm>
          <a:prstGeom prst="rect">
            <a:avLst/>
          </a:prstGeom>
        </p:spPr>
      </p:pic>
      <p:sp>
        <p:nvSpPr>
          <p:cNvPr id="2" name="Subtitle 2"/>
          <p:cNvSpPr txBox="1"/>
          <p:nvPr/>
        </p:nvSpPr>
        <p:spPr>
          <a:xfrm>
            <a:off x="234598" y="5184129"/>
            <a:ext cx="4089247" cy="2111577"/>
          </a:xfrm>
          <a:prstGeom prst="rect">
            <a:avLst/>
          </a:prstGeom>
        </p:spPr>
        <p:txBody>
          <a:bodyPr anchor="b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55" dirty="0">
                <a:solidFill>
                  <a:prstClr val="white"/>
                </a:solidFill>
                <a:cs typeface="Gotham Bold"/>
              </a:rPr>
              <a:t>Aden Services China</a:t>
            </a:r>
            <a:br>
              <a:rPr lang="en-US" sz="755" dirty="0">
                <a:solidFill>
                  <a:prstClr val="white"/>
                </a:solidFill>
                <a:cs typeface="Gotham Bold"/>
              </a:rPr>
            </a:br>
            <a:r>
              <a:rPr lang="en-US" sz="755" dirty="0">
                <a:solidFill>
                  <a:prstClr val="white"/>
                </a:solidFill>
                <a:cs typeface="Gotham Light"/>
              </a:rPr>
              <a:t>3-4F, Block A, </a:t>
            </a:r>
            <a:r>
              <a:rPr lang="en-US" sz="755" dirty="0" err="1">
                <a:solidFill>
                  <a:prstClr val="white"/>
                </a:solidFill>
                <a:cs typeface="Gotham Light"/>
              </a:rPr>
              <a:t>Xiandai</a:t>
            </a:r>
            <a:r>
              <a:rPr lang="en-US" sz="755" dirty="0">
                <a:solidFill>
                  <a:prstClr val="white"/>
                </a:solidFill>
                <a:cs typeface="Gotham Light"/>
              </a:rPr>
              <a:t> Building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>
                <a:solidFill>
                  <a:prstClr val="white"/>
                </a:solidFill>
                <a:cs typeface="Gotham Light"/>
              </a:rPr>
              <a:t>218 South </a:t>
            </a:r>
            <a:r>
              <a:rPr lang="en-US" sz="755" dirty="0" err="1">
                <a:solidFill>
                  <a:prstClr val="white"/>
                </a:solidFill>
                <a:cs typeface="Gotham Light"/>
              </a:rPr>
              <a:t>Xiangyang</a:t>
            </a:r>
            <a:r>
              <a:rPr lang="en-US" sz="755" dirty="0">
                <a:solidFill>
                  <a:prstClr val="white"/>
                </a:solidFill>
                <a:cs typeface="Gotham Light"/>
              </a:rPr>
              <a:t> Road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 err="1">
                <a:solidFill>
                  <a:prstClr val="white"/>
                </a:solidFill>
                <a:cs typeface="Gotham Light"/>
              </a:rPr>
              <a:t>Xuhui</a:t>
            </a:r>
            <a:r>
              <a:rPr lang="en-US" sz="755" dirty="0">
                <a:solidFill>
                  <a:prstClr val="white"/>
                </a:solidFill>
                <a:cs typeface="Gotham Light"/>
              </a:rPr>
              <a:t> District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>
                <a:solidFill>
                  <a:prstClr val="white"/>
                </a:solidFill>
                <a:cs typeface="Gotham Light"/>
              </a:rPr>
              <a:t>Shanghai 200031, China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 err="1">
                <a:solidFill>
                  <a:prstClr val="white"/>
                </a:solidFill>
                <a:cs typeface="Gotham Light"/>
              </a:rPr>
              <a:t>www.adenservices.com</a:t>
            </a:r>
            <a:endParaRPr lang="en-US" sz="755" dirty="0">
              <a:solidFill>
                <a:prstClr val="white"/>
              </a:solidFill>
              <a:cs typeface="Gotham Light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48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477" y="3970579"/>
            <a:ext cx="8018860" cy="1825172"/>
          </a:xfrm>
        </p:spPr>
        <p:txBody>
          <a:bodyPr/>
          <a:lstStyle>
            <a:lvl1pPr marL="0" indent="0" algn="ctr">
              <a:buNone/>
              <a:defRPr sz="1945"/>
            </a:lvl1pPr>
            <a:lvl2pPr marL="370205" indent="0" algn="ctr">
              <a:buNone/>
              <a:defRPr sz="1620"/>
            </a:lvl2pPr>
            <a:lvl3pPr marL="740410" indent="0" algn="ctr">
              <a:buNone/>
              <a:defRPr sz="1460"/>
            </a:lvl3pPr>
            <a:lvl4pPr marL="1109980" indent="0" algn="ctr">
              <a:buNone/>
              <a:defRPr sz="1295"/>
            </a:lvl4pPr>
            <a:lvl5pPr marL="1480185" indent="0" algn="ctr">
              <a:buNone/>
              <a:defRPr sz="1295"/>
            </a:lvl5pPr>
            <a:lvl6pPr marL="1850390" indent="0" algn="ctr">
              <a:buNone/>
              <a:defRPr sz="1295"/>
            </a:lvl6pPr>
            <a:lvl7pPr marL="2220595" indent="0" algn="ctr">
              <a:buNone/>
              <a:defRPr sz="1295"/>
            </a:lvl7pPr>
            <a:lvl8pPr marL="2590800" indent="0" algn="ctr">
              <a:buNone/>
              <a:defRPr sz="1295"/>
            </a:lvl8pPr>
            <a:lvl9pPr marL="2960370" indent="0" algn="ctr">
              <a:buNone/>
              <a:defRPr sz="129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/>
          <a:lstStyle/>
          <a:p>
            <a:pPr defTabSz="370205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AC43-2561-4D4B-B1A6-201D27365C3D}" type="slidenum">
              <a:rPr lang="zh-CN" alt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/>
          <a:lstStyle/>
          <a:p>
            <a:pPr defTabSz="370205"/>
            <a:endParaRPr kumimoji="1" lang="zh-CN" altLang="en-US">
              <a:solidFill>
                <a:srgbClr val="3F3F3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003-D04A-A14E-9D7D-D1DAC7653C23}" type="slidenum">
              <a:rPr kumimoji="1" lang="zh-CN" alt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5" y="7006703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3712" y="-1"/>
            <a:ext cx="10691813" cy="7559676"/>
          </a:xfrm>
          <a:prstGeom prst="rect">
            <a:avLst/>
          </a:prstGeom>
        </p:spPr>
      </p:pic>
      <p:pic>
        <p:nvPicPr>
          <p:cNvPr id="11" name="Picture 7" descr="LAB_ADEN_APPLICATION_20170406_UD-33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711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LAB_ADEN_FINAL_LOGOTYPE_20170309_UD-0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33037" y="6117738"/>
            <a:ext cx="1666883" cy="1178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526174" y="661394"/>
            <a:ext cx="4317504" cy="2022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700" b="0" i="0" kern="1200" cap="all" spc="0" baseline="0">
                <a:solidFill>
                  <a:schemeClr val="bg1"/>
                </a:solidFill>
                <a:latin typeface="+mj-lt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7"/>
          </p:nvPr>
        </p:nvSpPr>
        <p:spPr>
          <a:xfrm>
            <a:off x="526174" y="2683530"/>
            <a:ext cx="4317504" cy="9817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945" b="0" i="0" kern="1200" cap="all" spc="0" baseline="0">
                <a:solidFill>
                  <a:schemeClr val="bg1"/>
                </a:solidFill>
                <a:latin typeface="+mn-lt"/>
                <a:ea typeface="+mn-ea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DEN_CONTENT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28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5867" y="7006703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4614DF9D-A829-5745-AA07-C7F0E62E0FAC}" type="slidenum">
              <a:rPr lang="en-US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 descr="LAB_ADEN_FINAL_LOGOTYPE_20170309_UD-2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507400" y="2"/>
            <a:ext cx="5184414" cy="618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" y="0"/>
            <a:ext cx="10689735" cy="755967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7"/>
          </p:nvPr>
        </p:nvSpPr>
        <p:spPr>
          <a:xfrm>
            <a:off x="1743851" y="1521356"/>
            <a:ext cx="4317504" cy="1239135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455" b="0" i="0" kern="1200" cap="all" spc="0" baseline="0">
                <a:solidFill>
                  <a:schemeClr val="bg1"/>
                </a:solidFill>
                <a:latin typeface="+mj-lt"/>
                <a:cs typeface="Gotham Medium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6011"/>
            <a:ext cx="2238599" cy="883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538159" y="1"/>
            <a:ext cx="5153655" cy="65480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68D2AA-40AE-7B40-A240-557C904EE0B4}" type="slidenum">
              <a:rPr 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5"/>
          </p:nvPr>
        </p:nvSpPr>
        <p:spPr>
          <a:xfrm>
            <a:off x="505128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68D2AA-40AE-7B40-A240-557C904EE0B4}" type="slidenum">
              <a:rPr 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247143" y="1"/>
            <a:ext cx="5444672" cy="66237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5"/>
          </p:nvPr>
        </p:nvSpPr>
        <p:spPr>
          <a:xfrm>
            <a:off x="505128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ea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ea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30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 charset="0"/>
                <a:cs typeface="Gotham Book" charset="0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05130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5867" y="7006705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4614DF9D-A829-5745-AA07-C7F0E62E0FAC}" type="slidenum">
              <a:rPr lang="en-US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DIVI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_ADEN_APPLICATION_20170406_UD-36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7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526174" y="2174662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526174" y="3413797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10" b="0" i="0" kern="1200" cap="all" spc="0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46638" y="6622171"/>
            <a:ext cx="953282" cy="67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_ADEN_APPLICATION_20170406_UD-34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7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526174" y="2174662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26174" y="3413797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10" b="0" i="0" kern="1200" cap="all" spc="0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46638" y="6622171"/>
            <a:ext cx="953282" cy="67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DIVIDER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_ADEN_APPLICATION_20170406_UD-35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7" y="0"/>
            <a:ext cx="106881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526174" y="2174662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Bold" panose="02000803030000020004" pitchFamily="2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26174" y="3413797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10" b="0" i="0" kern="1200" cap="all" spc="0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pic>
        <p:nvPicPr>
          <p:cNvPr id="5" name="Picture 8" descr="LAB_ADEN_FINAL_LOGOTYPE_20170309_UD-01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46638" y="6622171"/>
            <a:ext cx="953282" cy="67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DEN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rcRect l="19882" b="4650"/>
          <a:stretch>
            <a:fillRect/>
          </a:stretch>
        </p:blipFill>
        <p:spPr>
          <a:xfrm rot="3196217">
            <a:off x="-1989206" y="-1334107"/>
            <a:ext cx="12111952" cy="10151702"/>
          </a:xfrm>
          <a:custGeom>
            <a:avLst/>
            <a:gdLst>
              <a:gd name="connsiteX0" fmla="*/ 0 w 8240807"/>
              <a:gd name="connsiteY0" fmla="*/ 5606055 h 8682078"/>
              <a:gd name="connsiteX1" fmla="*/ 4183149 w 8240807"/>
              <a:gd name="connsiteY1" fmla="*/ 0 h 8682078"/>
              <a:gd name="connsiteX2" fmla="*/ 7776959 w 8240807"/>
              <a:gd name="connsiteY2" fmla="*/ 0 h 8682078"/>
              <a:gd name="connsiteX3" fmla="*/ 8240807 w 8240807"/>
              <a:gd name="connsiteY3" fmla="*/ 346116 h 8682078"/>
              <a:gd name="connsiteX4" fmla="*/ 8240807 w 8240807"/>
              <a:gd name="connsiteY4" fmla="*/ 3162705 h 8682078"/>
              <a:gd name="connsiteX5" fmla="*/ 4122338 w 8240807"/>
              <a:gd name="connsiteY5" fmla="*/ 8682078 h 868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0807" h="8682078">
                <a:moveTo>
                  <a:pt x="0" y="5606055"/>
                </a:moveTo>
                <a:lnTo>
                  <a:pt x="4183149" y="0"/>
                </a:lnTo>
                <a:lnTo>
                  <a:pt x="7776959" y="0"/>
                </a:lnTo>
                <a:lnTo>
                  <a:pt x="8240807" y="346116"/>
                </a:lnTo>
                <a:lnTo>
                  <a:pt x="8240807" y="3162705"/>
                </a:lnTo>
                <a:lnTo>
                  <a:pt x="4122338" y="8682078"/>
                </a:lnTo>
                <a:close/>
              </a:path>
            </a:pathLst>
          </a:custGeom>
        </p:spPr>
      </p:pic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526173" y="2174661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90" b="0" i="0" kern="1200" cap="all" spc="0" baseline="0">
                <a:solidFill>
                  <a:schemeClr val="bg1"/>
                </a:solidFill>
                <a:latin typeface="+mj-ea"/>
                <a:ea typeface="+mj-ea"/>
                <a:cs typeface="Gotham Medium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526173" y="3413796"/>
            <a:ext cx="4317504" cy="12391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40" b="0" i="0" kern="1200" cap="all" spc="0" baseline="0">
                <a:solidFill>
                  <a:schemeClr val="bg1"/>
                </a:solidFill>
                <a:latin typeface="+mj-lt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505127" y="1845276"/>
            <a:ext cx="3133062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>
              <a:defRPr sz="1620">
                <a:latin typeface="Gotham Book"/>
                <a:cs typeface="Gotham Book"/>
              </a:defRPr>
            </a:lvl2pPr>
            <a:lvl3pPr>
              <a:defRPr sz="1620">
                <a:latin typeface="Gotham Book"/>
                <a:cs typeface="Gotham Book"/>
              </a:defRPr>
            </a:lvl3pPr>
            <a:lvl4pPr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788438" y="1845276"/>
            <a:ext cx="6398250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5469657" y="1845276"/>
            <a:ext cx="471703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5"/>
          </p:nvPr>
        </p:nvSpPr>
        <p:spPr>
          <a:xfrm>
            <a:off x="505130" y="1845276"/>
            <a:ext cx="471703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505129" y="496042"/>
            <a:ext cx="9681562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4"/>
          </p:nvPr>
        </p:nvSpPr>
        <p:spPr>
          <a:xfrm>
            <a:off x="505125" y="1845276"/>
            <a:ext cx="9681563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+mn-lt"/>
                <a:ea typeface="+mn-ea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+mn-lt"/>
                <a:ea typeface="+mn-ea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+mn-lt"/>
                <a:ea typeface="+mn-ea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otham Book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505127" y="1845276"/>
            <a:ext cx="3133062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>
              <a:defRPr sz="1620">
                <a:latin typeface="Gotham Book"/>
                <a:cs typeface="Gotham Book"/>
              </a:defRPr>
            </a:lvl2pPr>
            <a:lvl3pPr>
              <a:defRPr sz="1620">
                <a:latin typeface="Gotham Book"/>
                <a:cs typeface="Gotham Book"/>
              </a:defRPr>
            </a:lvl3pPr>
            <a:lvl4pPr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788438" y="1845276"/>
            <a:ext cx="6398250" cy="490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/>
                <a:cs typeface="Gotham Book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/>
                <a:cs typeface="Gotham Book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  <a:p>
            <a:pPr lvl="1"/>
            <a:r>
              <a:rPr lang="x-none" altLang="zh-CN"/>
              <a:t>Second level</a:t>
            </a:r>
          </a:p>
          <a:p>
            <a:pPr lvl="2"/>
            <a:r>
              <a:rPr lang="x-none" altLang="zh-CN"/>
              <a:t>Third level</a:t>
            </a:r>
          </a:p>
          <a:p>
            <a:pPr lvl="3"/>
            <a:r>
              <a:rPr lang="x-none" altLang="zh-CN"/>
              <a:t>Fourth level</a:t>
            </a:r>
          </a:p>
          <a:p>
            <a:pPr lvl="4"/>
            <a:r>
              <a:rPr lang="x-none" altLang="zh-CN"/>
              <a:t>Fifth level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lt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25" y="3662509"/>
            <a:ext cx="3114938" cy="308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45"/>
              </a:lnSpc>
              <a:buNone/>
              <a:defRPr sz="1510" b="0" i="0">
                <a:latin typeface="Gotham Light"/>
                <a:cs typeface="Gotham Light"/>
              </a:defRPr>
            </a:lvl1pPr>
            <a:lvl2pPr marL="493395" indent="0">
              <a:buNone/>
              <a:defRPr sz="1295"/>
            </a:lvl2pPr>
            <a:lvl3pPr marL="986790" indent="0">
              <a:buNone/>
              <a:defRPr sz="1080"/>
            </a:lvl3pPr>
            <a:lvl4pPr marL="1480185" indent="0">
              <a:buNone/>
              <a:defRPr sz="970"/>
            </a:lvl4pPr>
            <a:lvl5pPr marL="1973580" indent="0">
              <a:buNone/>
              <a:defRPr sz="970"/>
            </a:lvl5pPr>
            <a:lvl6pPr marL="2466975" indent="0">
              <a:buNone/>
              <a:defRPr sz="970"/>
            </a:lvl6pPr>
            <a:lvl7pPr marL="2960370" indent="0">
              <a:buNone/>
              <a:defRPr sz="970"/>
            </a:lvl7pPr>
            <a:lvl8pPr marL="3454400" indent="0">
              <a:buNone/>
              <a:defRPr sz="970"/>
            </a:lvl8pPr>
            <a:lvl9pPr marL="3947795" indent="0">
              <a:buNone/>
              <a:defRPr sz="970"/>
            </a:lvl9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5125" y="1863526"/>
            <a:ext cx="3114938" cy="158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5" b="0" i="0" cap="all" spc="-55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3788438" y="3662509"/>
            <a:ext cx="3114938" cy="308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45"/>
              </a:lnSpc>
              <a:buNone/>
              <a:defRPr sz="1510" b="0" i="0">
                <a:latin typeface="Gotham Light"/>
                <a:cs typeface="Gotham Light"/>
              </a:defRPr>
            </a:lvl1pPr>
            <a:lvl2pPr marL="493395" indent="0">
              <a:buNone/>
              <a:defRPr sz="1295"/>
            </a:lvl2pPr>
            <a:lvl3pPr marL="986790" indent="0">
              <a:buNone/>
              <a:defRPr sz="1080"/>
            </a:lvl3pPr>
            <a:lvl4pPr marL="1480185" indent="0">
              <a:buNone/>
              <a:defRPr sz="970"/>
            </a:lvl4pPr>
            <a:lvl5pPr marL="1973580" indent="0">
              <a:buNone/>
              <a:defRPr sz="970"/>
            </a:lvl5pPr>
            <a:lvl6pPr marL="2466975" indent="0">
              <a:buNone/>
              <a:defRPr sz="970"/>
            </a:lvl6pPr>
            <a:lvl7pPr marL="2960370" indent="0">
              <a:buNone/>
              <a:defRPr sz="970"/>
            </a:lvl7pPr>
            <a:lvl8pPr marL="3454400" indent="0">
              <a:buNone/>
              <a:defRPr sz="970"/>
            </a:lvl8pPr>
            <a:lvl9pPr marL="3947795" indent="0">
              <a:buNone/>
              <a:defRPr sz="970"/>
            </a:lvl9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788438" y="1863526"/>
            <a:ext cx="3114938" cy="158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5" b="0" i="0" cap="all" spc="-55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/>
          </p:nvPr>
        </p:nvSpPr>
        <p:spPr>
          <a:xfrm>
            <a:off x="7073504" y="3662509"/>
            <a:ext cx="3114938" cy="308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45"/>
              </a:lnSpc>
              <a:buNone/>
              <a:defRPr sz="1510" b="0" i="0">
                <a:latin typeface="Gotham Light"/>
                <a:cs typeface="Gotham Light"/>
              </a:defRPr>
            </a:lvl1pPr>
            <a:lvl2pPr marL="493395" indent="0">
              <a:buNone/>
              <a:defRPr sz="1295"/>
            </a:lvl2pPr>
            <a:lvl3pPr marL="986790" indent="0">
              <a:buNone/>
              <a:defRPr sz="1080"/>
            </a:lvl3pPr>
            <a:lvl4pPr marL="1480185" indent="0">
              <a:buNone/>
              <a:defRPr sz="970"/>
            </a:lvl4pPr>
            <a:lvl5pPr marL="1973580" indent="0">
              <a:buNone/>
              <a:defRPr sz="970"/>
            </a:lvl5pPr>
            <a:lvl6pPr marL="2466975" indent="0">
              <a:buNone/>
              <a:defRPr sz="970"/>
            </a:lvl6pPr>
            <a:lvl7pPr marL="2960370" indent="0">
              <a:buNone/>
              <a:defRPr sz="970"/>
            </a:lvl7pPr>
            <a:lvl8pPr marL="3454400" indent="0">
              <a:buNone/>
              <a:defRPr sz="970"/>
            </a:lvl8pPr>
            <a:lvl9pPr marL="3947795" indent="0">
              <a:buNone/>
              <a:defRPr sz="970"/>
            </a:lvl9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7073504" y="1863526"/>
            <a:ext cx="3114938" cy="158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5" b="0" i="0" cap="all" spc="-55">
                <a:solidFill>
                  <a:schemeClr val="tx1"/>
                </a:solidFill>
                <a:latin typeface="Gotham Book"/>
                <a:cs typeface="Gotham Book"/>
              </a:defRPr>
            </a:lvl1pPr>
            <a:lvl2pPr>
              <a:defRPr spc="-55">
                <a:latin typeface="Fedra Sans Std Light"/>
                <a:cs typeface="Fedra Sans Std Light"/>
              </a:defRPr>
            </a:lvl2pPr>
            <a:lvl3pPr>
              <a:defRPr spc="-55">
                <a:latin typeface="Fedra Sans Std Light"/>
                <a:cs typeface="Fedra Sans Std Light"/>
              </a:defRPr>
            </a:lvl3pPr>
            <a:lvl4pPr>
              <a:defRPr spc="-55">
                <a:latin typeface="Fedra Sans Std Light"/>
                <a:cs typeface="Fedra Sans Std Light"/>
              </a:defRPr>
            </a:lvl4pPr>
            <a:lvl5pPr>
              <a:lnSpc>
                <a:spcPts val="1725"/>
              </a:lnSpc>
              <a:spcAft>
                <a:spcPts val="430"/>
              </a:spcAft>
              <a:defRPr spc="-55">
                <a:latin typeface="Fedra Sans Std Light"/>
                <a:cs typeface="Fedra Sans Std Light"/>
              </a:defRPr>
            </a:lvl5pPr>
          </a:lstStyle>
          <a:p>
            <a:pPr lvl="0"/>
            <a:r>
              <a:rPr lang="x-none" altLang="zh-CN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05128" y="496042"/>
            <a:ext cx="9683317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Gotham Medium"/>
                <a:cs typeface="Gotham Medium"/>
              </a:defRPr>
            </a:lvl1pPr>
          </a:lstStyle>
          <a:p>
            <a:r>
              <a:rPr lang="x-none" altLang="zh-CN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05867" y="7006705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E16AB15B-3904-AE4F-AD00-83D3348E930A}" type="slidenum">
              <a:rPr lang="en-US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504896" y="7006705"/>
            <a:ext cx="5336625" cy="403649"/>
          </a:xfrm>
          <a:prstGeom prst="rect">
            <a:avLst/>
          </a:prstGeo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0691813" cy="7558788"/>
          </a:xfrm>
          <a:prstGeom prst="rect">
            <a:avLst/>
          </a:prstGeom>
        </p:spPr>
      </p:pic>
      <p:sp>
        <p:nvSpPr>
          <p:cNvPr id="2" name="Subtitle 2"/>
          <p:cNvSpPr txBox="1"/>
          <p:nvPr/>
        </p:nvSpPr>
        <p:spPr>
          <a:xfrm>
            <a:off x="234598" y="5184129"/>
            <a:ext cx="4089247" cy="2111577"/>
          </a:xfrm>
          <a:prstGeom prst="rect">
            <a:avLst/>
          </a:prstGeom>
        </p:spPr>
        <p:txBody>
          <a:bodyPr anchor="b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55" dirty="0">
                <a:solidFill>
                  <a:prstClr val="white"/>
                </a:solidFill>
                <a:cs typeface="Gotham Bold"/>
              </a:rPr>
              <a:t>Aden Services China</a:t>
            </a:r>
            <a:br>
              <a:rPr lang="en-US" sz="755" dirty="0">
                <a:solidFill>
                  <a:prstClr val="white"/>
                </a:solidFill>
                <a:cs typeface="Gotham Bold"/>
              </a:rPr>
            </a:br>
            <a:r>
              <a:rPr lang="en-US" sz="755" dirty="0">
                <a:solidFill>
                  <a:prstClr val="white"/>
                </a:solidFill>
                <a:cs typeface="Gotham Light"/>
              </a:rPr>
              <a:t>3-4F, Block A, </a:t>
            </a:r>
            <a:r>
              <a:rPr lang="en-US" sz="755" dirty="0" err="1">
                <a:solidFill>
                  <a:prstClr val="white"/>
                </a:solidFill>
                <a:cs typeface="Gotham Light"/>
              </a:rPr>
              <a:t>Xiandai</a:t>
            </a:r>
            <a:r>
              <a:rPr lang="en-US" sz="755" dirty="0">
                <a:solidFill>
                  <a:prstClr val="white"/>
                </a:solidFill>
                <a:cs typeface="Gotham Light"/>
              </a:rPr>
              <a:t> Building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>
                <a:solidFill>
                  <a:prstClr val="white"/>
                </a:solidFill>
                <a:cs typeface="Gotham Light"/>
              </a:rPr>
              <a:t>218 South </a:t>
            </a:r>
            <a:r>
              <a:rPr lang="en-US" sz="755" dirty="0" err="1">
                <a:solidFill>
                  <a:prstClr val="white"/>
                </a:solidFill>
                <a:cs typeface="Gotham Light"/>
              </a:rPr>
              <a:t>Xiangyang</a:t>
            </a:r>
            <a:r>
              <a:rPr lang="en-US" sz="755" dirty="0">
                <a:solidFill>
                  <a:prstClr val="white"/>
                </a:solidFill>
                <a:cs typeface="Gotham Light"/>
              </a:rPr>
              <a:t> Road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 err="1">
                <a:solidFill>
                  <a:prstClr val="white"/>
                </a:solidFill>
                <a:cs typeface="Gotham Light"/>
              </a:rPr>
              <a:t>Xuhui</a:t>
            </a:r>
            <a:r>
              <a:rPr lang="en-US" sz="755" dirty="0">
                <a:solidFill>
                  <a:prstClr val="white"/>
                </a:solidFill>
                <a:cs typeface="Gotham Light"/>
              </a:rPr>
              <a:t> District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>
                <a:solidFill>
                  <a:prstClr val="white"/>
                </a:solidFill>
                <a:cs typeface="Gotham Light"/>
              </a:rPr>
              <a:t>Shanghai 200031, China</a:t>
            </a: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br>
              <a:rPr lang="en-US" sz="755" dirty="0">
                <a:solidFill>
                  <a:prstClr val="white"/>
                </a:solidFill>
                <a:cs typeface="Gotham Light"/>
              </a:rPr>
            </a:br>
            <a:r>
              <a:rPr lang="en-US" sz="755" dirty="0" err="1">
                <a:solidFill>
                  <a:prstClr val="white"/>
                </a:solidFill>
                <a:cs typeface="Gotham Light"/>
              </a:rPr>
              <a:t>www.adenservices.com</a:t>
            </a:r>
            <a:endParaRPr lang="en-US" sz="755" dirty="0">
              <a:solidFill>
                <a:prstClr val="white"/>
              </a:solidFill>
              <a:cs typeface="Gotham Light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48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477" y="3970579"/>
            <a:ext cx="8018860" cy="1825172"/>
          </a:xfrm>
        </p:spPr>
        <p:txBody>
          <a:bodyPr/>
          <a:lstStyle>
            <a:lvl1pPr marL="0" indent="0" algn="ctr">
              <a:buNone/>
              <a:defRPr sz="1945"/>
            </a:lvl1pPr>
            <a:lvl2pPr marL="370205" indent="0" algn="ctr">
              <a:buNone/>
              <a:defRPr sz="1620"/>
            </a:lvl2pPr>
            <a:lvl3pPr marL="740410" indent="0" algn="ctr">
              <a:buNone/>
              <a:defRPr sz="1460"/>
            </a:lvl3pPr>
            <a:lvl4pPr marL="1109980" indent="0" algn="ctr">
              <a:buNone/>
              <a:defRPr sz="1295"/>
            </a:lvl4pPr>
            <a:lvl5pPr marL="1480185" indent="0" algn="ctr">
              <a:buNone/>
              <a:defRPr sz="1295"/>
            </a:lvl5pPr>
            <a:lvl6pPr marL="1850390" indent="0" algn="ctr">
              <a:buNone/>
              <a:defRPr sz="1295"/>
            </a:lvl6pPr>
            <a:lvl7pPr marL="2220595" indent="0" algn="ctr">
              <a:buNone/>
              <a:defRPr sz="1295"/>
            </a:lvl7pPr>
            <a:lvl8pPr marL="2590800" indent="0" algn="ctr">
              <a:buNone/>
              <a:defRPr sz="1295"/>
            </a:lvl8pPr>
            <a:lvl9pPr marL="2960370" indent="0" algn="ctr">
              <a:buNone/>
              <a:defRPr sz="129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/>
          <a:lstStyle/>
          <a:p>
            <a:pPr defTabSz="370205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AC43-2561-4D4B-B1A6-201D27365C3D}" type="slidenum">
              <a:rPr lang="zh-CN" alt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/>
          <a:lstStyle/>
          <a:p>
            <a:pPr defTabSz="370205"/>
            <a:endParaRPr kumimoji="1" lang="zh-CN" altLang="en-US">
              <a:solidFill>
                <a:srgbClr val="3F3F3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003-D04A-A14E-9D7D-D1DAC7653C23}" type="slidenum">
              <a:rPr kumimoji="1" lang="zh-CN" altLang="en-US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05125" y="496042"/>
            <a:ext cx="968156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895" y="7006703"/>
            <a:ext cx="5336625" cy="403649"/>
          </a:xfrm>
        </p:spPr>
        <p:txBody>
          <a:bodyPr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052034" y="6113071"/>
            <a:ext cx="1639779" cy="1446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email">
            <a:alphaModFix amt="50000"/>
          </a:blip>
          <a:stretch>
            <a:fillRect/>
          </a:stretch>
        </p:blipFill>
        <p:spPr>
          <a:xfrm>
            <a:off x="1041" y="929560"/>
            <a:ext cx="10690774" cy="6630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99" y="74328"/>
            <a:ext cx="2238599" cy="7750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N_CONTENT_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" y="1355142"/>
            <a:ext cx="10690774" cy="6204533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idx="15"/>
          </p:nvPr>
        </p:nvSpPr>
        <p:spPr>
          <a:xfrm>
            <a:off x="505130" y="1833234"/>
            <a:ext cx="4717033" cy="4919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25" baseline="0">
                <a:latin typeface="Gotham Book" charset="0"/>
                <a:cs typeface="Gotham Book" charset="0"/>
              </a:defRPr>
            </a:lvl1pPr>
            <a:lvl2pPr marL="802005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2pPr>
            <a:lvl3pPr marL="1295400" indent="-308610">
              <a:buFont typeface="Arial" panose="020B0604020202020204"/>
              <a:buChar char="•"/>
              <a:defRPr sz="1510">
                <a:latin typeface="Gotham Book" charset="0"/>
                <a:cs typeface="Gotham Book" charset="0"/>
              </a:defRPr>
            </a:lvl3pPr>
            <a:lvl4pPr marL="1665605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4pPr>
            <a:lvl5pPr marL="2159000" indent="-184785">
              <a:buFont typeface="Arial" panose="020B0604020202020204"/>
              <a:buChar char="•"/>
              <a:defRPr sz="1295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5pPr>
          </a:lstStyle>
          <a:p>
            <a:pPr lvl="0"/>
            <a:r>
              <a:rPr lang="x-none" altLang="zh-CN" dirty="0"/>
              <a:t>Click to edit Master text styles</a:t>
            </a:r>
          </a:p>
          <a:p>
            <a:pPr lvl="1"/>
            <a:r>
              <a:rPr lang="x-none" altLang="zh-CN" dirty="0"/>
              <a:t>Second level</a:t>
            </a:r>
          </a:p>
          <a:p>
            <a:pPr lvl="2"/>
            <a:r>
              <a:rPr lang="x-none" altLang="zh-CN" dirty="0"/>
              <a:t>Third level</a:t>
            </a:r>
          </a:p>
          <a:p>
            <a:pPr lvl="3"/>
            <a:r>
              <a:rPr lang="x-none" altLang="zh-CN" dirty="0"/>
              <a:t>Fourth level</a:t>
            </a:r>
          </a:p>
          <a:p>
            <a:pPr lvl="4"/>
            <a:r>
              <a:rPr lang="x-none" altLang="zh-CN" dirty="0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505130" y="496042"/>
            <a:ext cx="4717033" cy="11905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1945" b="0" i="0">
                <a:solidFill>
                  <a:schemeClr val="bg1">
                    <a:lumMod val="50000"/>
                  </a:schemeClr>
                </a:solidFill>
                <a:latin typeface="Gotham Book" charset="0"/>
                <a:cs typeface="Gotham Book" charset="0"/>
              </a:defRPr>
            </a:lvl1pPr>
          </a:lstStyle>
          <a:p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5867" y="7006705"/>
            <a:ext cx="2494756" cy="403649"/>
          </a:xfrm>
        </p:spPr>
        <p:txBody>
          <a:bodyPr/>
          <a:lstStyle>
            <a:lvl1pPr>
              <a:defRPr smtClean="0">
                <a:solidFill>
                  <a:srgbClr val="D3332A"/>
                </a:solidFill>
                <a:latin typeface="Gotham Medium"/>
                <a:cs typeface="Gotham Medium"/>
              </a:defRPr>
            </a:lvl1pPr>
          </a:lstStyle>
          <a:p>
            <a:pPr>
              <a:defRPr/>
            </a:pPr>
            <a:fld id="{4614DF9D-A829-5745-AA07-C7F0E62E0FA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312" y="263663"/>
            <a:ext cx="9682030" cy="12716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316" y="7006707"/>
            <a:ext cx="6513467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65" dirty="0" smtClean="0">
                <a:solidFill>
                  <a:schemeClr val="tx1">
                    <a:tint val="75000"/>
                  </a:schemeClr>
                </a:solidFill>
                <a:latin typeface="Gotham Light"/>
                <a:ea typeface="+mn-ea"/>
                <a:cs typeface="Gotham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7006707"/>
            <a:ext cx="2494756" cy="4036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6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8D2AA-40AE-7B40-A240-557C904EE0B4}" type="slidenum">
              <a:rPr lang="en-US"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31"/>
            <a:ext cx="9622632" cy="49884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altLang="zh-CN" noProof="0" dirty="0"/>
              <a:t>Header and First Level Content</a:t>
            </a:r>
            <a:endParaRPr lang="zh-CN" altLang="en-US" noProof="0" dirty="0"/>
          </a:p>
          <a:p>
            <a:pPr lvl="1"/>
            <a:r>
              <a:rPr lang="en-GB" altLang="zh-CN" noProof="0" dirty="0"/>
              <a:t>Second Level Content</a:t>
            </a:r>
            <a:endParaRPr lang="zh-CN" altLang="en-US" noProof="0" dirty="0"/>
          </a:p>
          <a:p>
            <a:pPr lvl="2"/>
            <a:r>
              <a:rPr lang="en-GB" altLang="zh-CN" noProof="0" dirty="0"/>
              <a:t>Third Level Content</a:t>
            </a:r>
            <a:endParaRPr lang="zh-CN" altLang="en-US" noProof="0" dirty="0"/>
          </a:p>
          <a:p>
            <a:pPr lvl="3"/>
            <a:r>
              <a:rPr lang="en-US" altLang="zh-CN" noProof="0" dirty="0"/>
              <a:t>Fourth Level Content</a:t>
            </a:r>
            <a:endParaRPr lang="zh-CN" altLang="en-US" noProof="0" dirty="0"/>
          </a:p>
          <a:p>
            <a:pPr lvl="4"/>
            <a:r>
              <a:rPr lang="en-US" altLang="zh-CN" noProof="0" dirty="0"/>
              <a:t>Fifth Level Content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ftr="0" dt="0"/>
  <p:txStyles>
    <p:titleStyle>
      <a:lvl1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 sz="2160" b="1" kern="1200">
          <a:solidFill>
            <a:srgbClr val="7F7F7F"/>
          </a:solidFill>
          <a:latin typeface="+mn-lt"/>
          <a:ea typeface="MS PGothic" panose="020B0600070205080204" charset="-128"/>
          <a:cs typeface="Gotham Medium"/>
        </a:defRPr>
      </a:lvl1pPr>
      <a:lvl2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2pPr>
      <a:lvl3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3pPr>
      <a:lvl4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4pPr>
      <a:lvl5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5pPr>
      <a:lvl6pPr marL="493395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6pPr>
      <a:lvl7pPr marL="986790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7pPr>
      <a:lvl8pPr marL="1480185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8pPr>
      <a:lvl9pPr marL="1973580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9pPr>
    </p:titleStyle>
    <p:bodyStyle>
      <a:lvl1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anose="020B0600070205080204" charset="-128"/>
          <a:cs typeface="Gotham Book"/>
        </a:defRPr>
      </a:lvl1pPr>
      <a:lvl2pPr marL="986790" indent="-49339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MS PGothic" panose="020B0600070205080204" charset="-128"/>
          <a:cs typeface="Gotham Book"/>
        </a:defRPr>
      </a:lvl2pPr>
      <a:lvl3pPr marL="1356995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Gotham Book" charset="0"/>
          <a:cs typeface="Gotham Book"/>
        </a:defRPr>
      </a:lvl3pPr>
      <a:lvl4pPr marL="1850390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rgbClr val="7F7F7F"/>
          </a:solidFill>
          <a:latin typeface="+mn-lt"/>
          <a:ea typeface="Gotham Book" charset="0"/>
          <a:cs typeface="Gotham Book"/>
        </a:defRPr>
      </a:lvl4pPr>
      <a:lvl5pPr marL="2343785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rgbClr val="7F7F7F"/>
          </a:solidFill>
          <a:latin typeface="+mn-lt"/>
          <a:ea typeface="Gotham Book" charset="0"/>
          <a:cs typeface="Gotham Book"/>
        </a:defRPr>
      </a:lvl5pPr>
      <a:lvl6pPr marL="271399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8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70078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19417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1pPr>
      <a:lvl2pPr marL="49339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2pPr>
      <a:lvl3pPr marL="98679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3pPr>
      <a:lvl4pPr marL="148018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4pPr>
      <a:lvl5pPr marL="197358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5pPr>
      <a:lvl6pPr marL="246697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6pPr>
      <a:lvl7pPr marL="296037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7pPr>
      <a:lvl8pPr marL="345376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8pPr>
      <a:lvl9pPr marL="394716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 defTabSz="370205">
              <a:defRPr/>
            </a:pPr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310" y="263662"/>
            <a:ext cx="9682030" cy="12716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7006705"/>
            <a:ext cx="2494756" cy="4036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6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70205">
              <a:defRPr/>
            </a:pPr>
            <a:fld id="{2A68D2AA-40AE-7B40-A240-557C904EE0B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30"/>
            <a:ext cx="9622632" cy="49884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altLang="zh-CN" noProof="0" dirty="0"/>
              <a:t>Header and First Level Content</a:t>
            </a:r>
            <a:endParaRPr lang="zh-CN" altLang="en-US" noProof="0" dirty="0"/>
          </a:p>
          <a:p>
            <a:pPr lvl="1"/>
            <a:r>
              <a:rPr lang="en-GB" altLang="zh-CN" noProof="0" dirty="0"/>
              <a:t>Second Level Content</a:t>
            </a:r>
            <a:endParaRPr lang="zh-CN" altLang="en-US" noProof="0" dirty="0"/>
          </a:p>
          <a:p>
            <a:pPr lvl="2"/>
            <a:r>
              <a:rPr lang="en-GB" altLang="zh-CN" noProof="0" dirty="0"/>
              <a:t>Third Level Content</a:t>
            </a:r>
            <a:endParaRPr lang="zh-CN" altLang="en-US" noProof="0" dirty="0"/>
          </a:p>
          <a:p>
            <a:pPr lvl="3"/>
            <a:r>
              <a:rPr lang="en-US" altLang="zh-CN" noProof="0" dirty="0"/>
              <a:t>Fourth Level Content</a:t>
            </a:r>
            <a:endParaRPr lang="zh-CN" altLang="en-US" noProof="0" dirty="0"/>
          </a:p>
          <a:p>
            <a:pPr lvl="4"/>
            <a:r>
              <a:rPr lang="en-US" altLang="zh-CN" noProof="0" dirty="0"/>
              <a:t>Fifth Level Content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hdr="0" ftr="0" dt="0"/>
  <p:txStyles>
    <p:titleStyle>
      <a:lvl1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 sz="2160" b="1" kern="1200">
          <a:solidFill>
            <a:srgbClr val="7F7F7F"/>
          </a:solidFill>
          <a:latin typeface="+mj-ea"/>
          <a:ea typeface="+mj-ea"/>
          <a:cs typeface="Gotham Medium"/>
        </a:defRPr>
      </a:lvl1pPr>
      <a:lvl2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2pPr>
      <a:lvl3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3pPr>
      <a:lvl4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4pPr>
      <a:lvl5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5pPr>
      <a:lvl6pPr marL="493395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6pPr>
      <a:lvl7pPr marL="986790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7pPr>
      <a:lvl8pPr marL="1480185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8pPr>
      <a:lvl9pPr marL="1973580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9pPr>
    </p:titleStyle>
    <p:bodyStyle>
      <a:lvl1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ea"/>
          <a:ea typeface="+mn-ea"/>
          <a:cs typeface="Gotham Book"/>
        </a:defRPr>
      </a:lvl1pPr>
      <a:lvl2pPr marL="986790" indent="-49339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ea"/>
          <a:ea typeface="+mn-ea"/>
          <a:cs typeface="Gotham Book"/>
        </a:defRPr>
      </a:lvl2pPr>
      <a:lvl3pPr marL="1356995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ea"/>
          <a:ea typeface="+mn-ea"/>
          <a:cs typeface="Gotham Book"/>
        </a:defRPr>
      </a:lvl3pPr>
      <a:lvl4pPr marL="1850390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rgbClr val="7F7F7F"/>
          </a:solidFill>
          <a:latin typeface="+mn-ea"/>
          <a:ea typeface="+mn-ea"/>
          <a:cs typeface="Gotham Book"/>
        </a:defRPr>
      </a:lvl4pPr>
      <a:lvl5pPr marL="2343785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rgbClr val="7F7F7F"/>
          </a:solidFill>
          <a:latin typeface="+mn-ea"/>
          <a:ea typeface="+mn-ea"/>
          <a:cs typeface="Gotham Book"/>
        </a:defRPr>
      </a:lvl5pPr>
      <a:lvl6pPr marL="271399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8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70078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19417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1pPr>
      <a:lvl2pPr marL="49339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2pPr>
      <a:lvl3pPr marL="98679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3pPr>
      <a:lvl4pPr marL="148018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4pPr>
      <a:lvl5pPr marL="197358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5pPr>
      <a:lvl6pPr marL="246697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6pPr>
      <a:lvl7pPr marL="296037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7pPr>
      <a:lvl8pPr marL="345440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8pPr>
      <a:lvl9pPr marL="394779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 defTabSz="370205">
              <a:defRPr/>
            </a:pPr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310" y="263662"/>
            <a:ext cx="9682030" cy="12716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7006705"/>
            <a:ext cx="2494756" cy="4036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6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70205">
              <a:defRPr/>
            </a:pPr>
            <a:fld id="{2A68D2AA-40AE-7B40-A240-557C904EE0B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30"/>
            <a:ext cx="9622632" cy="49884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altLang="zh-CN" noProof="0" dirty="0"/>
              <a:t>Header and First Level Content</a:t>
            </a:r>
            <a:endParaRPr lang="zh-CN" altLang="en-US" noProof="0" dirty="0"/>
          </a:p>
          <a:p>
            <a:pPr lvl="1"/>
            <a:r>
              <a:rPr lang="en-GB" altLang="zh-CN" noProof="0" dirty="0"/>
              <a:t>Second Level Content</a:t>
            </a:r>
            <a:endParaRPr lang="zh-CN" altLang="en-US" noProof="0" dirty="0"/>
          </a:p>
          <a:p>
            <a:pPr lvl="2"/>
            <a:r>
              <a:rPr lang="en-GB" altLang="zh-CN" noProof="0" dirty="0"/>
              <a:t>Third Level Content</a:t>
            </a:r>
            <a:endParaRPr lang="zh-CN" altLang="en-US" noProof="0" dirty="0"/>
          </a:p>
          <a:p>
            <a:pPr lvl="3"/>
            <a:r>
              <a:rPr lang="en-US" altLang="zh-CN" noProof="0" dirty="0"/>
              <a:t>Fourth Level Content</a:t>
            </a:r>
            <a:endParaRPr lang="zh-CN" altLang="en-US" noProof="0" dirty="0"/>
          </a:p>
          <a:p>
            <a:pPr lvl="4"/>
            <a:r>
              <a:rPr lang="en-US" altLang="zh-CN" noProof="0" dirty="0"/>
              <a:t>Fifth Level Content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 sz="2160" b="1" kern="1200">
          <a:solidFill>
            <a:srgbClr val="7F7F7F"/>
          </a:solidFill>
          <a:latin typeface="+mj-ea"/>
          <a:ea typeface="+mj-ea"/>
          <a:cs typeface="Gotham Medium"/>
        </a:defRPr>
      </a:lvl1pPr>
      <a:lvl2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2pPr>
      <a:lvl3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3pPr>
      <a:lvl4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4pPr>
      <a:lvl5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5pPr>
      <a:lvl6pPr marL="493395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6pPr>
      <a:lvl7pPr marL="986790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7pPr>
      <a:lvl8pPr marL="1480185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8pPr>
      <a:lvl9pPr marL="1973580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9pPr>
    </p:titleStyle>
    <p:bodyStyle>
      <a:lvl1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ea"/>
          <a:ea typeface="+mn-ea"/>
          <a:cs typeface="Gotham Book"/>
        </a:defRPr>
      </a:lvl1pPr>
      <a:lvl2pPr marL="986790" indent="-49339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ea"/>
          <a:ea typeface="+mn-ea"/>
          <a:cs typeface="Gotham Book"/>
        </a:defRPr>
      </a:lvl2pPr>
      <a:lvl3pPr marL="1356995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ea"/>
          <a:ea typeface="+mn-ea"/>
          <a:cs typeface="Gotham Book"/>
        </a:defRPr>
      </a:lvl3pPr>
      <a:lvl4pPr marL="1850390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rgbClr val="7F7F7F"/>
          </a:solidFill>
          <a:latin typeface="+mn-ea"/>
          <a:ea typeface="+mn-ea"/>
          <a:cs typeface="Gotham Book"/>
        </a:defRPr>
      </a:lvl4pPr>
      <a:lvl5pPr marL="2343785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rgbClr val="7F7F7F"/>
          </a:solidFill>
          <a:latin typeface="+mn-ea"/>
          <a:ea typeface="+mn-ea"/>
          <a:cs typeface="Gotham Book"/>
        </a:defRPr>
      </a:lvl5pPr>
      <a:lvl6pPr marL="271399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8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70078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19417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1pPr>
      <a:lvl2pPr marL="49339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2pPr>
      <a:lvl3pPr marL="98679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3pPr>
      <a:lvl4pPr marL="148018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4pPr>
      <a:lvl5pPr marL="197358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5pPr>
      <a:lvl6pPr marL="246697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6pPr>
      <a:lvl7pPr marL="296037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7pPr>
      <a:lvl8pPr marL="345440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8pPr>
      <a:lvl9pPr marL="394779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95" y="7006703"/>
            <a:ext cx="5336625" cy="4036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295"/>
              </a:lnSpc>
              <a:defRPr sz="865" dirty="0" smtClean="0">
                <a:solidFill>
                  <a:srgbClr val="000000"/>
                </a:solidFill>
                <a:latin typeface="Gotham Book"/>
                <a:cs typeface="Gotham Book"/>
              </a:defRPr>
            </a:lvl1pPr>
          </a:lstStyle>
          <a:p>
            <a:pPr defTabSz="370205">
              <a:defRPr/>
            </a:pPr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310" y="263662"/>
            <a:ext cx="9682030" cy="12716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x-none" altLang="zh-CN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7006705"/>
            <a:ext cx="2494756" cy="4036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6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70205">
              <a:defRPr/>
            </a:pPr>
            <a:fld id="{2A68D2AA-40AE-7B40-A240-557C904EE0B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30"/>
            <a:ext cx="9622632" cy="49884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altLang="zh-CN" noProof="0" dirty="0"/>
              <a:t>Header and First Level Content</a:t>
            </a:r>
            <a:endParaRPr lang="zh-CN" altLang="en-US" noProof="0" dirty="0"/>
          </a:p>
          <a:p>
            <a:pPr lvl="1"/>
            <a:r>
              <a:rPr lang="en-GB" altLang="zh-CN" noProof="0" dirty="0"/>
              <a:t>Second Level Content</a:t>
            </a:r>
            <a:endParaRPr lang="zh-CN" altLang="en-US" noProof="0" dirty="0"/>
          </a:p>
          <a:p>
            <a:pPr lvl="2"/>
            <a:r>
              <a:rPr lang="en-GB" altLang="zh-CN" noProof="0" dirty="0"/>
              <a:t>Third Level Content</a:t>
            </a:r>
            <a:endParaRPr lang="zh-CN" altLang="en-US" noProof="0" dirty="0"/>
          </a:p>
          <a:p>
            <a:pPr lvl="3"/>
            <a:r>
              <a:rPr lang="en-US" altLang="zh-CN" noProof="0" dirty="0"/>
              <a:t>Fourth Level Content</a:t>
            </a:r>
            <a:endParaRPr lang="zh-CN" altLang="en-US" noProof="0" dirty="0"/>
          </a:p>
          <a:p>
            <a:pPr lvl="4"/>
            <a:r>
              <a:rPr lang="en-US" altLang="zh-CN" noProof="0" dirty="0"/>
              <a:t>Fifth Level Content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 sz="2160" b="1" kern="1200">
          <a:solidFill>
            <a:srgbClr val="7F7F7F"/>
          </a:solidFill>
          <a:latin typeface="+mj-ea"/>
          <a:ea typeface="+mj-ea"/>
          <a:cs typeface="Gotham Medium"/>
        </a:defRPr>
      </a:lvl1pPr>
      <a:lvl2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2pPr>
      <a:lvl3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3pPr>
      <a:lvl4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4pPr>
      <a:lvl5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5pPr>
      <a:lvl6pPr marL="493395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6pPr>
      <a:lvl7pPr marL="986790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7pPr>
      <a:lvl8pPr marL="1480185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8pPr>
      <a:lvl9pPr marL="1973580"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>
          <a:solidFill>
            <a:srgbClr val="7F7F7F"/>
          </a:solidFill>
          <a:latin typeface="Gotham Medium" charset="0"/>
          <a:ea typeface="MS PGothic" panose="020B0600070205080204" charset="-128"/>
        </a:defRPr>
      </a:lvl9pPr>
    </p:titleStyle>
    <p:bodyStyle>
      <a:lvl1pPr algn="l" defTabSz="493395" rtl="0" eaLnBrk="1" fontAlgn="base" hangingPunct="1">
        <a:lnSpc>
          <a:spcPts val="2590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ea"/>
          <a:ea typeface="+mn-ea"/>
          <a:cs typeface="Gotham Book"/>
        </a:defRPr>
      </a:lvl1pPr>
      <a:lvl2pPr marL="986790" indent="-49339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ea"/>
          <a:ea typeface="+mn-ea"/>
          <a:cs typeface="Gotham Book"/>
        </a:defRPr>
      </a:lvl2pPr>
      <a:lvl3pPr marL="1356995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ea"/>
          <a:ea typeface="+mn-ea"/>
          <a:cs typeface="Gotham Book"/>
        </a:defRPr>
      </a:lvl3pPr>
      <a:lvl4pPr marL="1850390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rgbClr val="7F7F7F"/>
          </a:solidFill>
          <a:latin typeface="+mn-ea"/>
          <a:ea typeface="+mn-ea"/>
          <a:cs typeface="Gotham Book"/>
        </a:defRPr>
      </a:lvl4pPr>
      <a:lvl5pPr marL="2343785" indent="-370205" algn="l" defTabSz="49339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" kern="1200">
          <a:solidFill>
            <a:srgbClr val="7F7F7F"/>
          </a:solidFill>
          <a:latin typeface="+mn-ea"/>
          <a:ea typeface="+mn-ea"/>
          <a:cs typeface="Gotham Book"/>
        </a:defRPr>
      </a:lvl5pPr>
      <a:lvl6pPr marL="271399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8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70078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19417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1pPr>
      <a:lvl2pPr marL="49339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2pPr>
      <a:lvl3pPr marL="98679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3pPr>
      <a:lvl4pPr marL="148018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4pPr>
      <a:lvl5pPr marL="197358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5pPr>
      <a:lvl6pPr marL="246697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6pPr>
      <a:lvl7pPr marL="296037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7pPr>
      <a:lvl8pPr marL="3454400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8pPr>
      <a:lvl9pPr marL="3947795" algn="l" defTabSz="493395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0"/>
            <a:ext cx="10690757" cy="755967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04609" y="1259840"/>
            <a:ext cx="9282593" cy="56732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1592" tIns="65796" rIns="131592" bIns="65796" numCol="1" spcCol="0" rtlCol="0" fromWordArt="0" anchor="ctr" anchorCtr="0" forceAA="0" compatLnSpc="1">
            <a:noAutofit/>
          </a:bodyPr>
          <a:lstStyle/>
          <a:p>
            <a:pPr algn="ctr"/>
            <a:endParaRPr lang="en-US" sz="2715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27" y="7010663"/>
            <a:ext cx="1433034" cy="432128"/>
          </a:xfrm>
          <a:prstGeom prst="rect">
            <a:avLst/>
          </a:prstGeom>
        </p:spPr>
      </p:pic>
      <p:sp>
        <p:nvSpPr>
          <p:cNvPr id="26" name="标题 1"/>
          <p:cNvSpPr txBox="1"/>
          <p:nvPr/>
        </p:nvSpPr>
        <p:spPr bwMode="auto">
          <a:xfrm>
            <a:off x="2954304" y="590298"/>
            <a:ext cx="3830708" cy="4093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>
            <a:lvl1pPr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1350" b="0" i="0" kern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  <a:lvl2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2pPr>
            <a:lvl3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3pPr>
            <a:lvl4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4pPr>
            <a:lvl5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5pPr>
            <a:lvl6pPr marL="3429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6pPr>
            <a:lvl7pPr marL="6858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7pPr>
            <a:lvl8pPr marL="10287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8pPr>
            <a:lvl9pPr marL="13716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charset="-128"/>
                <a:cs typeface="Gotham Book"/>
              </a:rPr>
              <a:t>EARLY YEARS LUNCH MENU</a:t>
            </a:r>
            <a:endParaRPr lang="zh-CN" altLang="en-US" sz="2000" b="1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charset="-128"/>
              <a:cs typeface="Gotham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9" y="31592"/>
            <a:ext cx="1682804" cy="1190148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3879668"/>
              </p:ext>
            </p:extLst>
          </p:nvPr>
        </p:nvGraphicFramePr>
        <p:xfrm>
          <a:off x="704610" y="1299346"/>
          <a:ext cx="9229556" cy="559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2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40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Thursday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1</a:t>
                      </a:r>
                      <a:r>
                        <a:rPr lang="en-US" altLang="zh-CN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st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Friday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2nd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 Snack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Spring roll / Milk / Banana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 err="1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Shaomai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/ Milk / Dragon Fruit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option </a:t>
                      </a:r>
                      <a:r>
                        <a:rPr lang="en-US" sz="1000" b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No: dairy, egg, pork, mushroom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Roasted pumpkin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  sweet potato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35"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Braised beef and mushrooms with cream sauce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 Steamed  fish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Sweet and sour meatballs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:Sweet and sour duck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6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bacon with Sauerkraut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:Fried chicken with sauerkraut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Shrimp with Bean Curd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:Boiled fish fillet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endParaRPr lang="en-US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Pasta with tomato sauce</a:t>
                      </a:r>
                      <a:endParaRPr lang="en-US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Millet 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2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Dairy / fruit/ weekly 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Yogurt or Yakut and fresh fruit</a:t>
                      </a: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105">
                <a:tc>
                  <a:txBody>
                    <a:bodyPr/>
                    <a:lstStyle/>
                    <a:p>
                      <a:pPr marL="0" marR="0" lvl="0" indent="0" algn="l" defTabSz="493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Option1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CB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Baked vegetables in Italian style </a:t>
                      </a:r>
                      <a:endParaRPr lang="sv-S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Chinese little greens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74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Option2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DCB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Green been and</a:t>
                      </a:r>
                      <a:r>
                        <a:rPr lang="sv-SE" altLang="zh-CN" sz="900" b="0" kern="1200" baseline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sweet corns</a:t>
                      </a:r>
                      <a:endParaRPr lang="sv-S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broccoli with carrots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58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Afternoon Snack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Macha cake /Honeydew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bun/ Mandarin orange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option </a:t>
                      </a:r>
                      <a:r>
                        <a:rPr lang="en-US" sz="1000" b="0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No: dairy, egg, pork, mushroom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b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b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b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b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 taro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Small rice ball with vegetable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578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Nutritional readings over the week</a:t>
                      </a:r>
                      <a:endParaRPr lang="en-US" altLang="en-US" sz="9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cap="flat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853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24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meat: 14%</a:t>
                      </a:r>
                      <a:endParaRPr lang="en-US" altLang="en-US" sz="900" b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Vegetables: 19%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50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Fish: 5%</a:t>
                      </a:r>
                      <a:endParaRPr lang="en-US" altLang="en-US" sz="900" b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Starch: 28%</a:t>
                      </a:r>
                      <a:endParaRPr lang="en-US" altLang="en-US" sz="900" b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70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meat/lean protein: 12%</a:t>
                      </a:r>
                      <a:endParaRPr lang="en-US" altLang="en-US" sz="900" b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fried: 2%</a:t>
                      </a:r>
                      <a:endParaRPr lang="en-US" altLang="en-US" sz="900" b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0"/>
            <a:ext cx="10690757" cy="755967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04609" y="1259840"/>
            <a:ext cx="9282593" cy="56732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1592" tIns="65796" rIns="131592" bIns="65796" numCol="1" spcCol="0" rtlCol="0" fromWordArt="0" anchor="ctr" anchorCtr="0" forceAA="0" compatLnSpc="1">
            <a:noAutofit/>
          </a:bodyPr>
          <a:lstStyle/>
          <a:p>
            <a:pPr algn="ctr"/>
            <a:endParaRPr lang="en-US" sz="2715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27" y="7010663"/>
            <a:ext cx="1433034" cy="432128"/>
          </a:xfrm>
          <a:prstGeom prst="rect">
            <a:avLst/>
          </a:prstGeom>
        </p:spPr>
      </p:pic>
      <p:sp>
        <p:nvSpPr>
          <p:cNvPr id="26" name="标题 1"/>
          <p:cNvSpPr txBox="1"/>
          <p:nvPr/>
        </p:nvSpPr>
        <p:spPr bwMode="auto">
          <a:xfrm>
            <a:off x="2954304" y="590298"/>
            <a:ext cx="3830708" cy="4093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>
            <a:lvl1pPr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1350" b="0" i="0" kern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  <a:lvl2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2pPr>
            <a:lvl3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3pPr>
            <a:lvl4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4pPr>
            <a:lvl5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5pPr>
            <a:lvl6pPr marL="3429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6pPr>
            <a:lvl7pPr marL="6858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7pPr>
            <a:lvl8pPr marL="10287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8pPr>
            <a:lvl9pPr marL="13716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charset="-128"/>
                <a:cs typeface="Gotham Book"/>
              </a:rPr>
              <a:t>EARLY YEARS LUNCH MENU</a:t>
            </a:r>
            <a:endParaRPr lang="zh-CN" altLang="en-US" sz="2000" b="1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charset="-128"/>
              <a:cs typeface="Gotham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9" y="31592"/>
            <a:ext cx="1682804" cy="1190148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2018489"/>
              </p:ext>
            </p:extLst>
          </p:nvPr>
        </p:nvGraphicFramePr>
        <p:xfrm>
          <a:off x="704609" y="1250962"/>
          <a:ext cx="9235440" cy="5786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8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2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80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th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14th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15th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16th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0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 Snack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twisted roll/ Milk / Banana</a:t>
                      </a:r>
                    </a:p>
                    <a:p>
                      <a:pPr marL="0" indent="0" algn="ctr" defTabSz="493395" rtl="0" eaLnBrk="1" fontAlgn="ctr" latinLnBrk="0" hangingPunct="1">
                        <a:buNone/>
                      </a:pPr>
                      <a:endParaRPr lang="en-US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Rice cake / milk /</a:t>
                      </a:r>
                    </a:p>
                    <a:p>
                      <a:pPr algn="ctr" fontAlgn="ctr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Dragon fruit 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Coarse cereals bun / Milk/ Grape</a:t>
                      </a:r>
                      <a:endParaRPr lang="en-US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Croissant / Milk / orange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Meat bun / Milk / Dragon fruit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option </a:t>
                      </a:r>
                      <a:r>
                        <a:rPr lang="en-US" sz="1000" b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No: dairy, egg, pork, mushroom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Roasted pumpkin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  Carrot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Chicken 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Baguette （gluten free)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 pumpkin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34"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Sautéed Shredded Pork in Sweet Bean Sauce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:Stir fried chicken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 duck breast with Rosemary </a:t>
                      </a:r>
                      <a:endParaRPr lang="zh-CN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egg with shrimp and vegetable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:Fried duck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Hamburger with cheese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:pork hamburger</a:t>
                      </a:r>
                      <a:endParaRPr lang="nb-NO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Braised 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pork with bean curd Allergic :Steamed fish fillet </a:t>
                      </a:r>
                    </a:p>
                    <a:p>
                      <a:pPr indent="0" algn="ctr">
                        <a:buNone/>
                      </a:pP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beef with </a:t>
                      </a:r>
                      <a:r>
                        <a:rPr lang="en-US" altLang="zh-CN" sz="900" b="0" kern="1200" dirty="0" err="1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Pleurotus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0" kern="1200" dirty="0" err="1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eryngii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Allergic: Stir fried shrimps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Japanese curry pork </a:t>
                      </a:r>
                    </a:p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:Chicken Curry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shredded chicken with green pepper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Braised fish fillet with tomato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:Fried chicken with tomato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duck slices with celery </a:t>
                      </a:r>
                    </a:p>
                    <a:p>
                      <a:pPr indent="0" algn="ctr">
                        <a:buNone/>
                      </a:pP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0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Stir fried pasta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Red glutinous rice </a:t>
                      </a:r>
                      <a:endParaRPr lang="nb-NO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Hamburger buns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9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Dairy / fruit/ weekly 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Yogurt or Yakut and fresh fruit </a:t>
                      </a: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976">
                <a:tc>
                  <a:txBody>
                    <a:bodyPr/>
                    <a:lstStyle/>
                    <a:p>
                      <a:pPr marL="0" marR="0" lvl="0" indent="0" algn="l" defTabSz="493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Option1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Sautéed Chinese Greens with Mushrooms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Spinach with garlic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Cantonese green vegetable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Baked vegetables in Italian style </a:t>
                      </a:r>
                      <a:endParaRPr lang="sv-S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Stir fried Chinese litter green with bean curd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32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Option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baby cabbage in chicken soup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 err="1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Sauteed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zucchini with tomato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cabbage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Sauteed cauliflower with mushrooms</a:t>
                      </a:r>
                      <a:endParaRPr lang="sv-SE" altLang="zh-CN" sz="900" b="0" kern="1200" dirty="0">
                        <a:solidFill>
                          <a:srgbClr val="3F3F3F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Sweet and sour Lotus root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45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Afternoon Snack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Coconut bread / apple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Waffle / orange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Purple potato roll / Blueberry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bun /Honeydew</a:t>
                      </a: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Black rice cake / Grape</a:t>
                      </a: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4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option </a:t>
                      </a:r>
                      <a:r>
                        <a:rPr lang="en-US" sz="1000" b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No: dairy, egg, pork, mushroom</a:t>
                      </a: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Sweet corn cob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 gluten bread</a:t>
                      </a:r>
                      <a:endParaRPr 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Roasted sweet potato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Vegetable 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Roasted</a:t>
                      </a: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potato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340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Nutritional readings over the week</a:t>
                      </a:r>
                      <a:endParaRPr lang="en-US" altLang="en-US" sz="9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cap="flat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1148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93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meat: 14%</a:t>
                      </a:r>
                      <a:endParaRPr lang="en-US" altLang="en-US" sz="900" b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Vegetables: 19%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17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Fish: 5%</a:t>
                      </a:r>
                      <a:endParaRPr lang="en-US" altLang="en-US" sz="900" b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Starch: 28%</a:t>
                      </a:r>
                      <a:endParaRPr lang="en-US" altLang="en-US" sz="900" b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254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meat/lean protein: 12%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fried: 2%</a:t>
                      </a:r>
                      <a:endParaRPr lang="en-US" altLang="en-US" sz="900" b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10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0"/>
            <a:ext cx="10690757" cy="755967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04609" y="1259840"/>
            <a:ext cx="9282593" cy="56732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1592" tIns="65796" rIns="131592" bIns="65796" numCol="1" spcCol="0" rtlCol="0" fromWordArt="0" anchor="ctr" anchorCtr="0" forceAA="0" compatLnSpc="1">
            <a:noAutofit/>
          </a:bodyPr>
          <a:lstStyle/>
          <a:p>
            <a:pPr algn="ctr"/>
            <a:endParaRPr lang="en-US" sz="2715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27" y="7010663"/>
            <a:ext cx="1433034" cy="432128"/>
          </a:xfrm>
          <a:prstGeom prst="rect">
            <a:avLst/>
          </a:prstGeom>
        </p:spPr>
      </p:pic>
      <p:sp>
        <p:nvSpPr>
          <p:cNvPr id="26" name="标题 1"/>
          <p:cNvSpPr txBox="1"/>
          <p:nvPr/>
        </p:nvSpPr>
        <p:spPr bwMode="auto">
          <a:xfrm>
            <a:off x="2954304" y="590298"/>
            <a:ext cx="3830708" cy="4093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>
            <a:lvl1pPr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1350" b="0" i="0" kern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  <a:lvl2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2pPr>
            <a:lvl3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3pPr>
            <a:lvl4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4pPr>
            <a:lvl5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5pPr>
            <a:lvl6pPr marL="3429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6pPr>
            <a:lvl7pPr marL="6858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7pPr>
            <a:lvl8pPr marL="10287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8pPr>
            <a:lvl9pPr marL="13716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charset="-128"/>
                <a:cs typeface="Gotham Book"/>
              </a:rPr>
              <a:t>EARLY YEARS LUNCH MENU</a:t>
            </a:r>
            <a:endParaRPr lang="zh-CN" altLang="en-US" sz="2000" b="1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charset="-128"/>
              <a:cs typeface="Gotham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9" y="31592"/>
            <a:ext cx="1682804" cy="1190148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6353789"/>
              </p:ext>
            </p:extLst>
          </p:nvPr>
        </p:nvGraphicFramePr>
        <p:xfrm>
          <a:off x="696686" y="1287124"/>
          <a:ext cx="9190264" cy="581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8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0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21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19th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20th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21th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22th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Gill Sans MT" panose="020B0502020104020203" pitchFamily="34" charset="0"/>
                          <a:cs typeface="Gill Sans MT" panose="020B0502020104020203" pitchFamily="34" charset="0"/>
                        </a:rPr>
                        <a:t>23th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03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 Snack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Vegetable bun / Milk / Dragon Fruit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Whole wheat toast with Ham / Milk / Banana 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twisted roll/ Milk / orange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Shredded pork rolls / Milk / Dragon Fruit</a:t>
                      </a:r>
                    </a:p>
                    <a:p>
                      <a:pPr marL="0" indent="0" algn="ctr" defTabSz="493395" rtl="0" eaLnBrk="1" fontAlgn="ctr" latinLnBrk="0" hangingPunct="1">
                        <a:buNone/>
                      </a:pP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Soda biscuit / Milk / Grape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06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option </a:t>
                      </a:r>
                      <a:r>
                        <a:rPr lang="en-US" sz="1000" b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No: dairy, egg, pork, mushroom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Small bread (gluten free)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Sweet corn cob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Vegetable 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anini 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Vegetable 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41"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egg with mince pork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Allergic:  Fried shredded duck with onion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Satay beef </a:t>
                      </a:r>
                    </a:p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 Satay chicken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diced duck with shredded ginger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fish fillet with butter and lemon juice </a:t>
                      </a:r>
                      <a: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:Chicken with Cajun</a:t>
                      </a:r>
                      <a:endParaRPr lang="nb-NO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Chicken fillet with tomato sauce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0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shredded chicken with mushroom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BBQ roast pork with potatoes </a:t>
                      </a:r>
                    </a:p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:Sautéed fried shrimp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Sweet and sour Pork </a:t>
                      </a:r>
                    </a:p>
                    <a:p>
                      <a:pPr algn="ctr" fontAlgn="ctr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:Sweet and sour fish</a:t>
                      </a:r>
                      <a:endParaRPr lang="zh-CN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Stewed Beef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 :Roasted pork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egg with shrimp Allergic :Stir fried duck </a:t>
                      </a:r>
                    </a:p>
                    <a:p>
                      <a:pPr indent="0" algn="ctr">
                        <a:buNone/>
                      </a:pP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0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Smiley potato cake / Steamed 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Sweet potato rice </a:t>
                      </a:r>
                      <a:endParaRPr lang="nb-NO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Cream pasta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24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Dairy / fruit/ weekly 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Yogurt or Yakut and fresh fruit </a:t>
                      </a: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43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Option1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Cantonese green vegetable with black fungus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Stir fried yam with Broccoli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Green vegetable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Spinach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Chinese little greens with mushroom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4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Option2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Chinese cabbage with </a:t>
                      </a:r>
                      <a:r>
                        <a:rPr lang="en-US" altLang="zh-CN" sz="900" b="0" kern="1200" dirty="0" err="1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DouFu</a:t>
                      </a:r>
                      <a:endParaRPr lang="en-US" altLang="zh-CN" sz="900" b="0" kern="1200" dirty="0">
                        <a:solidFill>
                          <a:srgbClr val="3F3F3F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Garlic lettuce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bean sprouts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 err="1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Sauteed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cauliflower with carrots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 err="1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Sauteed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zucchini with tomato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0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Afternoon Snack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93395" rtl="0" eaLnBrk="1" fontAlgn="ctr" latinLnBrk="0" hangingPunct="1">
                        <a:buNone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Banana bread / Orange</a:t>
                      </a:r>
                      <a: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Oatmeal biscuit  / Honeydew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Purple sweet potato bun / Grape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3395" rtl="0" eaLnBrk="1" fontAlgn="ctr" latinLnBrk="0" hangingPunct="1"/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Macha cake / Pear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bun / Orange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011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option </a:t>
                      </a:r>
                      <a:r>
                        <a:rPr lang="en-US" sz="1000" b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No: dairy, egg, pork, mushroom</a:t>
                      </a: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 taro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Roasted potato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Carrot puree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Sweet corn and potato 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Pumpkin puree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57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Nutritional readings over the week</a:t>
                      </a:r>
                      <a:endParaRPr lang="en-US" altLang="en-US" sz="9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cap="flat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9624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4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meat: 14%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Vegetables: 19%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60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Fish: 5%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Starch: 28%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789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meat/lean protein: 12%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fried: 2%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0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0"/>
            <a:ext cx="10690757" cy="755967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04609" y="1221740"/>
            <a:ext cx="9282593" cy="56732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1592" tIns="65796" rIns="131592" bIns="65796" numCol="1" spcCol="0" rtlCol="0" fromWordArt="0" anchor="ctr" anchorCtr="0" forceAA="0" compatLnSpc="1">
            <a:noAutofit/>
          </a:bodyPr>
          <a:lstStyle/>
          <a:p>
            <a:pPr algn="ctr"/>
            <a:endParaRPr lang="en-US" sz="2715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27" y="7010663"/>
            <a:ext cx="1433034" cy="432128"/>
          </a:xfrm>
          <a:prstGeom prst="rect">
            <a:avLst/>
          </a:prstGeom>
        </p:spPr>
      </p:pic>
      <p:sp>
        <p:nvSpPr>
          <p:cNvPr id="26" name="标题 1"/>
          <p:cNvSpPr txBox="1"/>
          <p:nvPr/>
        </p:nvSpPr>
        <p:spPr bwMode="auto">
          <a:xfrm>
            <a:off x="2954304" y="590298"/>
            <a:ext cx="3830708" cy="4093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>
            <a:lvl1pPr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1350" b="0" i="0" kern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Gotham Medium"/>
              </a:defRPr>
            </a:lvl1pPr>
            <a:lvl2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2pPr>
            <a:lvl3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3pPr>
            <a:lvl4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4pPr>
            <a:lvl5pPr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5pPr>
            <a:lvl6pPr marL="3429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6pPr>
            <a:lvl7pPr marL="6858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7pPr>
            <a:lvl8pPr marL="10287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8pPr>
            <a:lvl9pPr marL="1371600" algn="l" defTabSz="342900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7F7F7F"/>
                </a:solidFill>
                <a:latin typeface="Gotham Medium" charset="0"/>
                <a:ea typeface="MS PGothic" panose="020B0600070205080204" charset="-128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charset="-128"/>
                <a:cs typeface="Gotham Book"/>
              </a:rPr>
              <a:t>EARLY YEARS LUNCH MENU</a:t>
            </a:r>
            <a:endParaRPr lang="zh-CN" altLang="en-US" sz="2000" b="1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charset="-128"/>
              <a:cs typeface="Gotham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9" y="31592"/>
            <a:ext cx="1682804" cy="1190148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7323210"/>
              </p:ext>
            </p:extLst>
          </p:nvPr>
        </p:nvGraphicFramePr>
        <p:xfrm>
          <a:off x="720090" y="1237594"/>
          <a:ext cx="9267825" cy="5449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40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26th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</a:t>
                      </a: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30th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9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 Snack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Mushroom and vegetable bun / Milk / Banana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Ham Panini / Milk / Dragon Fruit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 err="1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Shaomai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CN" sz="900" b="0" kern="1200" baseline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Soybean milk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/Grape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Croissants / Milk / Dragon Fruit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Rice cake / Soybean milk / Banana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6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option </a:t>
                      </a:r>
                      <a:r>
                        <a:rPr lang="en-US" sz="1000" b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No: dairy, egg, pork, mushroom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Rice cake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Sweet corn cake with chive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Chicken 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Sweet corn cob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Toast (gluten free)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6"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Sliced beef fillet with egg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Allergic: Roast pork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 duck breast with Cajun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BBQ Pork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Allergic: BBQ chicken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 chicken leg </a:t>
                      </a:r>
                      <a:endParaRPr lang="nb-NO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shrimps with vegetable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Allergic: Shredded duck with green pepper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0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Stewed Chicken 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Meatloaf with potato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Allergic: Fried shrimps with vegetable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Fish fillet in wine sauce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Allergic: </a:t>
                      </a:r>
                      <a:r>
                        <a:rPr lang="zh-CN" alt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shrimps </a:t>
                      </a:r>
                      <a:r>
                        <a:rPr lang="en-US" altLang="zh-CN" sz="900" b="0" kern="1200" dirty="0" err="1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saute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Beef with sweet potato Allergic: Pan</a:t>
                      </a:r>
                      <a:r>
                        <a:rPr lang="en-US" altLang="zh-CN" sz="900" b="0" kern="1200" baseline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ried pork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Sauté pork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Allergic: Sauté fish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6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 rice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rice / Hawaiian pizza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Brown Rice </a:t>
                      </a:r>
                      <a:endParaRPr lang="nb-NO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pasta with bacon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5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Dairy / fruit/ weekly  </a:t>
                      </a:r>
                    </a:p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Yogurt or Yakut and fresh fruit </a:t>
                      </a: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Option1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Celery and Bean curd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Cauliflower and broccoli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Lettuce with garlic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Indian lettuce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Green vegetables and mushrooms 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76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Option2</a:t>
                      </a:r>
                      <a:endParaRPr lang="en-US" altLang="en-US" sz="10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sautéed spinach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Fried Chinese cabbage with mushrooms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Braise in soy sauce radish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Carrot with corn and green bean</a:t>
                      </a:r>
                      <a:endParaRPr lang="zh-CN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Braised eggplant</a:t>
                      </a:r>
                      <a:endParaRPr lang="de-DE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24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Afternoon Snack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Creamy Custard Bun/ Grape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Soda biscuit / Orange </a:t>
                      </a:r>
                      <a:endParaRPr lang="en-US" altLang="zh-CN" sz="900" b="0" kern="12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Purple potato roll / Honeydew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Waffle  / Apple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bun/ blueberry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81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option </a:t>
                      </a:r>
                      <a:r>
                        <a:rPr lang="en-US" sz="1000" b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No: dairy, egg, pork, mushroom</a:t>
                      </a:r>
                      <a:r>
                        <a:rPr lang="en-US" sz="1000" b="1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1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Steamed purple sweet potato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Toast (gluten free)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</a:t>
                      </a: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potato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Steam yam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3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Roast</a:t>
                      </a:r>
                      <a:r>
                        <a:rPr lang="en-US" sz="900" b="0" kern="120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pumpkin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758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7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 dirty="0">
                          <a:solidFill>
                            <a:srgbClr val="37AB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Nutritional readings over the week</a:t>
                      </a:r>
                      <a:endParaRPr lang="en-US" altLang="en-US" sz="900" b="1" dirty="0">
                        <a:solidFill>
                          <a:srgbClr val="37AB9D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cap="flat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6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meat: 14%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Vegetables: 19%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Fish: 5%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Starch: 28%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80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meat/lean protein: 12%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fried: 2%</a:t>
                      </a:r>
                      <a:endParaRPr lang="en-US" altLang="en-US" sz="900" b="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9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9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7AB9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36f7275-c671-4404-abc2-2c2ddc0cce1c}"/>
  <p:tag name="TABLE_ENDDRAG_ORIGIN_RECT" val="727*447"/>
  <p:tag name="TABLE_ENDDRAG_RECT" val="55*101*727*4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36f7275-c671-4404-abc2-2c2ddc0cce1c}"/>
  <p:tag name="TABLE_ENDDRAG_ORIGIN_RECT" val="727*447"/>
  <p:tag name="TABLE_ENDDRAG_RECT" val="55*101*727*4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36f7275-c671-4404-abc2-2c2ddc0cce1c}"/>
  <p:tag name="TABLE_ENDDRAG_ORIGIN_RECT" val="727*447"/>
  <p:tag name="TABLE_ENDDRAG_RECT" val="55*101*727*4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cad2ddd-c2ea-4daf-b094-cf7c347bec83}"/>
  <p:tag name="TABLE_ENDDRAG_ORIGIN_RECT" val="729*451"/>
  <p:tag name="TABLE_ENDDRAG_RECT" val="56*97*729*451"/>
</p:tagLst>
</file>

<file path=ppt/theme/theme1.xml><?xml version="1.0" encoding="utf-8"?>
<a:theme xmlns:a="http://schemas.openxmlformats.org/drawingml/2006/main" name="LAB_ADEN_PPT_TEMPLATE_20170426_UD">
  <a:themeElements>
    <a:clrScheme name="ADEN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DC300"/>
      </a:accent1>
      <a:accent2>
        <a:srgbClr val="E81C0F"/>
      </a:accent2>
      <a:accent3>
        <a:srgbClr val="A5A5A5"/>
      </a:accent3>
      <a:accent4>
        <a:srgbClr val="009ADF"/>
      </a:accent4>
      <a:accent5>
        <a:srgbClr val="4472C4"/>
      </a:accent5>
      <a:accent6>
        <a:srgbClr val="70AD47"/>
      </a:accent6>
      <a:hlink>
        <a:srgbClr val="0C0C0C"/>
      </a:hlink>
      <a:folHlink>
        <a:srgbClr val="7F7F7F"/>
      </a:folHlink>
    </a:clrScheme>
    <a:fontScheme name="自定义 4">
      <a:majorFont>
        <a:latin typeface="Gotham Bold"/>
        <a:ea typeface="汉仪旗黑-55S"/>
        <a:cs typeface=""/>
      </a:majorFont>
      <a:minorFont>
        <a:latin typeface="Gotham Book"/>
        <a:ea typeface="汉仪旗黑-45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B_ADEN_PPT_TEMPLATE_20170426_UD">
  <a:themeElements>
    <a:clrScheme name="ADEN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DC300"/>
      </a:accent1>
      <a:accent2>
        <a:srgbClr val="E81C0F"/>
      </a:accent2>
      <a:accent3>
        <a:srgbClr val="A5A5A5"/>
      </a:accent3>
      <a:accent4>
        <a:srgbClr val="009ADF"/>
      </a:accent4>
      <a:accent5>
        <a:srgbClr val="4472C4"/>
      </a:accent5>
      <a:accent6>
        <a:srgbClr val="70AD47"/>
      </a:accent6>
      <a:hlink>
        <a:srgbClr val="0C0C0C"/>
      </a:hlink>
      <a:folHlink>
        <a:srgbClr val="7F7F7F"/>
      </a:folHlink>
    </a:clrScheme>
    <a:fontScheme name="ADEN Fonts">
      <a:majorFont>
        <a:latin typeface="Gotham Bold"/>
        <a:ea typeface="汉仪旗黑-55S"/>
        <a:cs typeface=""/>
      </a:majorFont>
      <a:minorFont>
        <a:latin typeface="Gotham Book"/>
        <a:ea typeface="汉仪旗黑-45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LAB_ADEN_PPT_TEMPLATE_20170426_UD">
  <a:themeElements>
    <a:clrScheme name="ADEN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DC300"/>
      </a:accent1>
      <a:accent2>
        <a:srgbClr val="E81C0F"/>
      </a:accent2>
      <a:accent3>
        <a:srgbClr val="A5A5A5"/>
      </a:accent3>
      <a:accent4>
        <a:srgbClr val="009ADF"/>
      </a:accent4>
      <a:accent5>
        <a:srgbClr val="4472C4"/>
      </a:accent5>
      <a:accent6>
        <a:srgbClr val="70AD47"/>
      </a:accent6>
      <a:hlink>
        <a:srgbClr val="0C0C0C"/>
      </a:hlink>
      <a:folHlink>
        <a:srgbClr val="7F7F7F"/>
      </a:folHlink>
    </a:clrScheme>
    <a:fontScheme name="ADEN Fonts">
      <a:majorFont>
        <a:latin typeface="Gotham Bold"/>
        <a:ea typeface="汉仪旗黑-55S"/>
        <a:cs typeface=""/>
      </a:majorFont>
      <a:minorFont>
        <a:latin typeface="Gotham Book"/>
        <a:ea typeface="汉仪旗黑-45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6A6A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LAB_ADEN_PPT_TEMPLATE_20170426_UD">
  <a:themeElements>
    <a:clrScheme name="ADEN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DC300"/>
      </a:accent1>
      <a:accent2>
        <a:srgbClr val="E81C0F"/>
      </a:accent2>
      <a:accent3>
        <a:srgbClr val="A5A5A5"/>
      </a:accent3>
      <a:accent4>
        <a:srgbClr val="009ADF"/>
      </a:accent4>
      <a:accent5>
        <a:srgbClr val="4472C4"/>
      </a:accent5>
      <a:accent6>
        <a:srgbClr val="70AD47"/>
      </a:accent6>
      <a:hlink>
        <a:srgbClr val="0C0C0C"/>
      </a:hlink>
      <a:folHlink>
        <a:srgbClr val="7F7F7F"/>
      </a:folHlink>
    </a:clrScheme>
    <a:fontScheme name="ADEN Fonts">
      <a:majorFont>
        <a:latin typeface="Gotham Bold"/>
        <a:ea typeface="汉仪旗黑-55S"/>
        <a:cs typeface=""/>
      </a:majorFont>
      <a:minorFont>
        <a:latin typeface="Gotham Book"/>
        <a:ea typeface="汉仪旗黑-45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6A6A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1190</Words>
  <Application>Microsoft Office PowerPoint</Application>
  <PresentationFormat>自定义</PresentationFormat>
  <Paragraphs>343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</vt:i4>
      </vt:variant>
    </vt:vector>
  </HeadingPairs>
  <TitlesOfParts>
    <vt:vector size="20" baseType="lpstr">
      <vt:lpstr>Fedra Sans Std Light</vt:lpstr>
      <vt:lpstr>Gotham Bold</vt:lpstr>
      <vt:lpstr>Gotham Book</vt:lpstr>
      <vt:lpstr>Gotham Light</vt:lpstr>
      <vt:lpstr>Gotham Medium</vt:lpstr>
      <vt:lpstr>宋体</vt:lpstr>
      <vt:lpstr>汉仪旗黑-45S</vt:lpstr>
      <vt:lpstr>汉仪旗黑-55S</vt:lpstr>
      <vt:lpstr>造字工房悦黑体验版常规体</vt:lpstr>
      <vt:lpstr>Arial</vt:lpstr>
      <vt:lpstr>Calibri</vt:lpstr>
      <vt:lpstr>Gill Sans MT</vt:lpstr>
      <vt:lpstr>LAB_ADEN_PPT_TEMPLATE_20170426_UD</vt:lpstr>
      <vt:lpstr>1_LAB_ADEN_PPT_TEMPLATE_20170426_UD</vt:lpstr>
      <vt:lpstr>2_LAB_ADEN_PPT_TEMPLATE_20170426_UD</vt:lpstr>
      <vt:lpstr>3_LAB_ADEN_PPT_TEMPLATE_20170426_UD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Wang</dc:creator>
  <cp:lastModifiedBy>Flora Huang</cp:lastModifiedBy>
  <cp:revision>2239</cp:revision>
  <cp:lastPrinted>2021-03-25T09:31:09Z</cp:lastPrinted>
  <dcterms:created xsi:type="dcterms:W3CDTF">2017-05-21T21:15:00Z</dcterms:created>
  <dcterms:modified xsi:type="dcterms:W3CDTF">2021-03-30T08:37:48Z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0x0101008D9D585F1897134BBD57DB8D303F846D</vt:lpwstr>
  </property>
  <property fmtid="{D5CDD505-2E9C-101B-9397-08002B2CF9AE}" pid="3" name="KSOProductBuildVer">
    <vt:lpwstr>2052-11.1.0.10132</vt:lpwstr>
  </property>
</Properties>
</file>